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1df4ec4c8c4e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bb96a934614de6"/>
  </p:sldMasterIdLst>
  <p:sldIdLst>
    <p:sldId xmlns:r="http://schemas.openxmlformats.org/officeDocument/2006/relationships" id="256" r:id="Rf04b69f744f94b67"/>
    <p:sldId xmlns:r="http://schemas.openxmlformats.org/officeDocument/2006/relationships" id="257" r:id="R5c90daa70da043b2"/>
    <p:sldId xmlns:r="http://schemas.openxmlformats.org/officeDocument/2006/relationships" id="258" r:id="R81a984da1e0d4fac"/>
    <p:sldId xmlns:r="http://schemas.openxmlformats.org/officeDocument/2006/relationships" id="259" r:id="R32b3067e93144ee9"/>
    <p:sldId xmlns:r="http://schemas.openxmlformats.org/officeDocument/2006/relationships" id="260" r:id="R3cfec869a7a842f9"/>
    <p:sldId xmlns:r="http://schemas.openxmlformats.org/officeDocument/2006/relationships" id="261" r:id="Rda4311f608194585"/>
    <p:sldId xmlns:r="http://schemas.openxmlformats.org/officeDocument/2006/relationships" id="262" r:id="R73199c144d574a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bb96a934614de6" /><Relationship Type="http://schemas.openxmlformats.org/officeDocument/2006/relationships/slide" Target="/ppt/slides/slide1.xml" Id="Rf04b69f744f94b67" /><Relationship Type="http://schemas.openxmlformats.org/officeDocument/2006/relationships/slide" Target="/ppt/slides/slide2.xml" Id="R5c90daa70da043b2" /><Relationship Type="http://schemas.openxmlformats.org/officeDocument/2006/relationships/slide" Target="/ppt/slides/slide3.xml" Id="R81a984da1e0d4fac" /><Relationship Type="http://schemas.openxmlformats.org/officeDocument/2006/relationships/slide" Target="/ppt/slides/slide4.xml" Id="R32b3067e93144ee9" /><Relationship Type="http://schemas.openxmlformats.org/officeDocument/2006/relationships/slide" Target="/ppt/slides/slide5.xml" Id="R3cfec869a7a842f9" /><Relationship Type="http://schemas.openxmlformats.org/officeDocument/2006/relationships/slide" Target="/ppt/slides/slide6.xml" Id="Rda4311f608194585" /><Relationship Type="http://schemas.openxmlformats.org/officeDocument/2006/relationships/slide" Target="/ppt/slides/slide7.xml" Id="R73199c144d574a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139c17e4242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5010c3adb42aa" /><Relationship Type="http://schemas.openxmlformats.org/officeDocument/2006/relationships/theme" Target="/ppt/slideMasters/theme/theme1.xml" Id="R83bb07798a704a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f5010c3adb42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2bb7524c445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133f3bbb842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411b0e62c4a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cd53308d745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5a170b6c947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ce7ddb89244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d1cb2a91f41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BELLA HOLDING AS ble etablert [år] og holder til i Manstad.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593 867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−1 136 252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40 336 064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41 355 089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ELISABETH BRYNILDSEN  –  40,4 %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BRYNILDSEN HUSEBY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CAMILLA BRYNILDSEN  –  21,7 %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BRYNILDSEN  –  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Bossumveien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1626 Manstad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HOLDING AS</a:t>
            </a:r>
          </a:p>
        </p:txBody>
      </p:sp>
    </p:spTree>
  </p:cSld>
  <p:clrMapOvr>
    <a:masterClrMapping xmlns:a="http://schemas.openxmlformats.org/drawingml/2006/main"/>
  </p:clrMapOvr>
</p:sld>
</file>