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70471e30c440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642fbd07644393"/>
  </p:sldMasterIdLst>
  <p:sldIdLst>
    <p:sldId xmlns:r="http://schemas.openxmlformats.org/officeDocument/2006/relationships" id="256" r:id="R50c666f82eee45ee"/>
    <p:sldId xmlns:r="http://schemas.openxmlformats.org/officeDocument/2006/relationships" id="257" r:id="R47068f7aef3e4175"/>
    <p:sldId xmlns:r="http://schemas.openxmlformats.org/officeDocument/2006/relationships" id="258" r:id="R6932b026e2e34573"/>
    <p:sldId xmlns:r="http://schemas.openxmlformats.org/officeDocument/2006/relationships" id="259" r:id="Rfd0820217a824702"/>
    <p:sldId xmlns:r="http://schemas.openxmlformats.org/officeDocument/2006/relationships" id="260" r:id="R0310d79fbecf4f24"/>
    <p:sldId xmlns:r="http://schemas.openxmlformats.org/officeDocument/2006/relationships" id="261" r:id="R3efbf5bbb6f945a1"/>
    <p:sldId xmlns:r="http://schemas.openxmlformats.org/officeDocument/2006/relationships" id="262" r:id="Rf3fed9d9557e4a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642fbd07644393" /><Relationship Type="http://schemas.openxmlformats.org/officeDocument/2006/relationships/slide" Target="/ppt/slides/slide1.xml" Id="R50c666f82eee45ee" /><Relationship Type="http://schemas.openxmlformats.org/officeDocument/2006/relationships/slide" Target="/ppt/slides/slide2.xml" Id="R47068f7aef3e4175" /><Relationship Type="http://schemas.openxmlformats.org/officeDocument/2006/relationships/slide" Target="/ppt/slides/slide3.xml" Id="R6932b026e2e34573" /><Relationship Type="http://schemas.openxmlformats.org/officeDocument/2006/relationships/slide" Target="/ppt/slides/slide4.xml" Id="Rfd0820217a824702" /><Relationship Type="http://schemas.openxmlformats.org/officeDocument/2006/relationships/slide" Target="/ppt/slides/slide5.xml" Id="R0310d79fbecf4f24" /><Relationship Type="http://schemas.openxmlformats.org/officeDocument/2006/relationships/slide" Target="/ppt/slides/slide6.xml" Id="R3efbf5bbb6f945a1" /><Relationship Type="http://schemas.openxmlformats.org/officeDocument/2006/relationships/slide" Target="/ppt/slides/slide7.xml" Id="Rf3fed9d9557e4a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c2ce57b8b44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6340ae0664ab6" /><Relationship Type="http://schemas.openxmlformats.org/officeDocument/2006/relationships/theme" Target="/ppt/slideMasters/theme/theme1.xml" Id="R82ea87aeb64c4d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26340ae0664a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50131ffd24c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b2e4d236f46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ac49e5ba744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ddb1a2a904d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934bd583948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15c4915d348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897041c694f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−1 640 253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3 786 732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59 021 127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59 199 246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RINGDAL  –  65,8 %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RINGDAL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RINGDAL  –  9,2 %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