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33daab8dd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8b115a4fd4014"/>
  </p:sldMasterIdLst>
  <p:sldIdLst>
    <p:sldId xmlns:r="http://schemas.openxmlformats.org/officeDocument/2006/relationships" id="256" r:id="R6da2c1bc6b8945ea"/>
    <p:sldId xmlns:r="http://schemas.openxmlformats.org/officeDocument/2006/relationships" id="257" r:id="R36e486f39c14455c"/>
    <p:sldId xmlns:r="http://schemas.openxmlformats.org/officeDocument/2006/relationships" id="258" r:id="R9607852eec7a4fad"/>
    <p:sldId xmlns:r="http://schemas.openxmlformats.org/officeDocument/2006/relationships" id="259" r:id="R41520ab8004343bb"/>
    <p:sldId xmlns:r="http://schemas.openxmlformats.org/officeDocument/2006/relationships" id="260" r:id="R92b493928b0a4a8f"/>
    <p:sldId xmlns:r="http://schemas.openxmlformats.org/officeDocument/2006/relationships" id="261" r:id="R78b97571915a4dea"/>
    <p:sldId xmlns:r="http://schemas.openxmlformats.org/officeDocument/2006/relationships" id="262" r:id="R109c63aa1c45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8b115a4fd4014" /><Relationship Type="http://schemas.openxmlformats.org/officeDocument/2006/relationships/slide" Target="/ppt/slides/slide1.xml" Id="R6da2c1bc6b8945ea" /><Relationship Type="http://schemas.openxmlformats.org/officeDocument/2006/relationships/slide" Target="/ppt/slides/slide2.xml" Id="R36e486f39c14455c" /><Relationship Type="http://schemas.openxmlformats.org/officeDocument/2006/relationships/slide" Target="/ppt/slides/slide3.xml" Id="R9607852eec7a4fad" /><Relationship Type="http://schemas.openxmlformats.org/officeDocument/2006/relationships/slide" Target="/ppt/slides/slide4.xml" Id="R41520ab8004343bb" /><Relationship Type="http://schemas.openxmlformats.org/officeDocument/2006/relationships/slide" Target="/ppt/slides/slide5.xml" Id="R92b493928b0a4a8f" /><Relationship Type="http://schemas.openxmlformats.org/officeDocument/2006/relationships/slide" Target="/ppt/slides/slide6.xml" Id="R78b97571915a4dea" /><Relationship Type="http://schemas.openxmlformats.org/officeDocument/2006/relationships/slide" Target="/ppt/slides/slide7.xml" Id="R109c63aa1c45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daf97d75914a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5db691da141c4" /><Relationship Type="http://schemas.openxmlformats.org/officeDocument/2006/relationships/theme" Target="/ppt/slideMasters/theme/theme1.xml" Id="Rcd6479021b19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5db691da1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4d1646d8f41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246eef72f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fbfa41bf6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b88ab4e29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1d10a2eee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781412db7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8e02bda3542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97 637 204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