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1101b4e59244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bb96ba67444fa7"/>
  </p:sldMasterIdLst>
  <p:sldIdLst>
    <p:sldId xmlns:r="http://schemas.openxmlformats.org/officeDocument/2006/relationships" id="256" r:id="R446c8850a213434f"/>
    <p:sldId xmlns:r="http://schemas.openxmlformats.org/officeDocument/2006/relationships" id="257" r:id="R6db9e7b9ac55492a"/>
    <p:sldId xmlns:r="http://schemas.openxmlformats.org/officeDocument/2006/relationships" id="258" r:id="R831ae6ca4ae544f1"/>
    <p:sldId xmlns:r="http://schemas.openxmlformats.org/officeDocument/2006/relationships" id="259" r:id="Rdb901d365b9c4c68"/>
    <p:sldId xmlns:r="http://schemas.openxmlformats.org/officeDocument/2006/relationships" id="260" r:id="Ra38d555f2e134a99"/>
    <p:sldId xmlns:r="http://schemas.openxmlformats.org/officeDocument/2006/relationships" id="261" r:id="Ra86592ae15274405"/>
    <p:sldId xmlns:r="http://schemas.openxmlformats.org/officeDocument/2006/relationships" id="262" r:id="R60d3ca6bee7b4f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bb96ba67444fa7" /><Relationship Type="http://schemas.openxmlformats.org/officeDocument/2006/relationships/slide" Target="/ppt/slides/slide1.xml" Id="R446c8850a213434f" /><Relationship Type="http://schemas.openxmlformats.org/officeDocument/2006/relationships/slide" Target="/ppt/slides/slide2.xml" Id="R6db9e7b9ac55492a" /><Relationship Type="http://schemas.openxmlformats.org/officeDocument/2006/relationships/slide" Target="/ppt/slides/slide3.xml" Id="R831ae6ca4ae544f1" /><Relationship Type="http://schemas.openxmlformats.org/officeDocument/2006/relationships/slide" Target="/ppt/slides/slide4.xml" Id="Rdb901d365b9c4c68" /><Relationship Type="http://schemas.openxmlformats.org/officeDocument/2006/relationships/slide" Target="/ppt/slides/slide5.xml" Id="Ra38d555f2e134a99" /><Relationship Type="http://schemas.openxmlformats.org/officeDocument/2006/relationships/slide" Target="/ppt/slides/slide6.xml" Id="Ra86592ae15274405" /><Relationship Type="http://schemas.openxmlformats.org/officeDocument/2006/relationships/slide" Target="/ppt/slides/slide7.xml" Id="R60d3ca6bee7b4f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9e2c4532f648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5e3414f804993" /><Relationship Type="http://schemas.openxmlformats.org/officeDocument/2006/relationships/theme" Target="/ppt/slideMasters/theme/theme1.xml" Id="R520afe7a0dc547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95e3414f8049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68329c8144b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94f99187a47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74a920d6d41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91c4032c844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e69a07cc240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88b39d3a544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17002f0ff4d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HOLDING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1 513 371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5 409 138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5 497 870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FAGERBAKKE TESDAL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Heiane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5412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40 90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989 190 830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 HOLDING AS</a:t>
            </a:r>
          </a:p>
        </p:txBody>
      </p:sp>
    </p:spTree>
  </p:cSld>
  <p:clrMapOvr>
    <a:masterClrMapping xmlns:a="http://schemas.openxmlformats.org/drawingml/2006/main"/>
  </p:clrMapOvr>
</p:sld>
</file>