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681b4e0a3a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f05c32fb6479e"/>
  </p:sldMasterIdLst>
  <p:sldIdLst>
    <p:sldId xmlns:r="http://schemas.openxmlformats.org/officeDocument/2006/relationships" id="256" r:id="Rbd9e40bc337b4255"/>
    <p:sldId xmlns:r="http://schemas.openxmlformats.org/officeDocument/2006/relationships" id="257" r:id="Rf9165f9beaa440fe"/>
    <p:sldId xmlns:r="http://schemas.openxmlformats.org/officeDocument/2006/relationships" id="258" r:id="R8d0ddeef7f96418c"/>
    <p:sldId xmlns:r="http://schemas.openxmlformats.org/officeDocument/2006/relationships" id="259" r:id="Rb429d4da638e4e1e"/>
    <p:sldId xmlns:r="http://schemas.openxmlformats.org/officeDocument/2006/relationships" id="260" r:id="R79c2e4e65d9a4061"/>
    <p:sldId xmlns:r="http://schemas.openxmlformats.org/officeDocument/2006/relationships" id="261" r:id="Ra01eb174a442404f"/>
    <p:sldId xmlns:r="http://schemas.openxmlformats.org/officeDocument/2006/relationships" id="262" r:id="R7f0999cce31549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f05c32fb6479e" /><Relationship Type="http://schemas.openxmlformats.org/officeDocument/2006/relationships/slide" Target="/ppt/slides/slide1.xml" Id="Rbd9e40bc337b4255" /><Relationship Type="http://schemas.openxmlformats.org/officeDocument/2006/relationships/slide" Target="/ppt/slides/slide2.xml" Id="Rf9165f9beaa440fe" /><Relationship Type="http://schemas.openxmlformats.org/officeDocument/2006/relationships/slide" Target="/ppt/slides/slide3.xml" Id="R8d0ddeef7f96418c" /><Relationship Type="http://schemas.openxmlformats.org/officeDocument/2006/relationships/slide" Target="/ppt/slides/slide4.xml" Id="Rb429d4da638e4e1e" /><Relationship Type="http://schemas.openxmlformats.org/officeDocument/2006/relationships/slide" Target="/ppt/slides/slide5.xml" Id="R79c2e4e65d9a4061" /><Relationship Type="http://schemas.openxmlformats.org/officeDocument/2006/relationships/slide" Target="/ppt/slides/slide6.xml" Id="Ra01eb174a442404f" /><Relationship Type="http://schemas.openxmlformats.org/officeDocument/2006/relationships/slide" Target="/ppt/slides/slide7.xml" Id="R7f0999cce31549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1d68b600e42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ac9820bc849f2" /><Relationship Type="http://schemas.openxmlformats.org/officeDocument/2006/relationships/theme" Target="/ppt/slideMasters/theme/theme1.xml" Id="Rfff7a2d7d19f48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ac9820bc8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b4e7ad4a0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7a1deb7854e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82cab65c4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febe37252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c1f5f08a47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b326b5bb746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5b533acb7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BME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43 393 559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45 065 487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Petersen, Bygdøy allé 56C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