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67bea59894b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5fc808e7654d0f"/>
  </p:sldMasterIdLst>
  <p:sldIdLst>
    <p:sldId xmlns:r="http://schemas.openxmlformats.org/officeDocument/2006/relationships" id="256" r:id="Rff08998e343c4528"/>
    <p:sldId xmlns:r="http://schemas.openxmlformats.org/officeDocument/2006/relationships" id="257" r:id="R8cefa780a8344f29"/>
    <p:sldId xmlns:r="http://schemas.openxmlformats.org/officeDocument/2006/relationships" id="258" r:id="R45cc3d0c776d44ae"/>
    <p:sldId xmlns:r="http://schemas.openxmlformats.org/officeDocument/2006/relationships" id="259" r:id="R52750b698b144b7d"/>
    <p:sldId xmlns:r="http://schemas.openxmlformats.org/officeDocument/2006/relationships" id="260" r:id="R897ecd5577bb4233"/>
    <p:sldId xmlns:r="http://schemas.openxmlformats.org/officeDocument/2006/relationships" id="261" r:id="Ra2daac34a4524068"/>
    <p:sldId xmlns:r="http://schemas.openxmlformats.org/officeDocument/2006/relationships" id="262" r:id="R0747f849ae4f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fc808e7654d0f" /><Relationship Type="http://schemas.openxmlformats.org/officeDocument/2006/relationships/slide" Target="/ppt/slides/slide1.xml" Id="Rff08998e343c4528" /><Relationship Type="http://schemas.openxmlformats.org/officeDocument/2006/relationships/slide" Target="/ppt/slides/slide2.xml" Id="R8cefa780a8344f29" /><Relationship Type="http://schemas.openxmlformats.org/officeDocument/2006/relationships/slide" Target="/ppt/slides/slide3.xml" Id="R45cc3d0c776d44ae" /><Relationship Type="http://schemas.openxmlformats.org/officeDocument/2006/relationships/slide" Target="/ppt/slides/slide4.xml" Id="R52750b698b144b7d" /><Relationship Type="http://schemas.openxmlformats.org/officeDocument/2006/relationships/slide" Target="/ppt/slides/slide5.xml" Id="R897ecd5577bb4233" /><Relationship Type="http://schemas.openxmlformats.org/officeDocument/2006/relationships/slide" Target="/ppt/slides/slide6.xml" Id="Ra2daac34a4524068" /><Relationship Type="http://schemas.openxmlformats.org/officeDocument/2006/relationships/slide" Target="/ppt/slides/slide7.xml" Id="R0747f849ae4f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50c81622748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c91215cf54688" /><Relationship Type="http://schemas.openxmlformats.org/officeDocument/2006/relationships/theme" Target="/ppt/slideMasters/theme/theme1.xml" Id="R64e23c1bc6bf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c91215cf5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235068b4840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f329c76c947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9c93c5d38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acd68e7a4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0865a79a4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30dfd0dc44b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f2dad11fb4e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SPORT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14 058 389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17 156 195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SÆTHRE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Ydalirvegen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arne.saethre@elverum.toyota.no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