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039e39a5ce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ffcc6a8b214232"/>
  </p:sldMasterIdLst>
  <p:sldIdLst>
    <p:sldId xmlns:r="http://schemas.openxmlformats.org/officeDocument/2006/relationships" id="256" r:id="R8efae4a130c64c34"/>
    <p:sldId xmlns:r="http://schemas.openxmlformats.org/officeDocument/2006/relationships" id="257" r:id="R8b7483bdfc33484b"/>
    <p:sldId xmlns:r="http://schemas.openxmlformats.org/officeDocument/2006/relationships" id="258" r:id="R946a8c9ded4b4647"/>
    <p:sldId xmlns:r="http://schemas.openxmlformats.org/officeDocument/2006/relationships" id="259" r:id="R39ca788443ee46bc"/>
    <p:sldId xmlns:r="http://schemas.openxmlformats.org/officeDocument/2006/relationships" id="260" r:id="R9cb814e124fe4e8f"/>
    <p:sldId xmlns:r="http://schemas.openxmlformats.org/officeDocument/2006/relationships" id="261" r:id="R6114aebbe0e6461d"/>
    <p:sldId xmlns:r="http://schemas.openxmlformats.org/officeDocument/2006/relationships" id="262" r:id="R530c3c53c5b4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fcc6a8b214232" /><Relationship Type="http://schemas.openxmlformats.org/officeDocument/2006/relationships/slide" Target="/ppt/slides/slide1.xml" Id="R8efae4a130c64c34" /><Relationship Type="http://schemas.openxmlformats.org/officeDocument/2006/relationships/slide" Target="/ppt/slides/slide2.xml" Id="R8b7483bdfc33484b" /><Relationship Type="http://schemas.openxmlformats.org/officeDocument/2006/relationships/slide" Target="/ppt/slides/slide3.xml" Id="R946a8c9ded4b4647" /><Relationship Type="http://schemas.openxmlformats.org/officeDocument/2006/relationships/slide" Target="/ppt/slides/slide4.xml" Id="R39ca788443ee46bc" /><Relationship Type="http://schemas.openxmlformats.org/officeDocument/2006/relationships/slide" Target="/ppt/slides/slide5.xml" Id="R9cb814e124fe4e8f" /><Relationship Type="http://schemas.openxmlformats.org/officeDocument/2006/relationships/slide" Target="/ppt/slides/slide6.xml" Id="R6114aebbe0e6461d" /><Relationship Type="http://schemas.openxmlformats.org/officeDocument/2006/relationships/slide" Target="/ppt/slides/slide7.xml" Id="R530c3c53c5b4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0346b9d69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527f2085e448b" /><Relationship Type="http://schemas.openxmlformats.org/officeDocument/2006/relationships/theme" Target="/ppt/slideMasters/theme/theme1.xml" Id="R50734214f754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527f2085e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adb205446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be916e286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bc5a14b9a46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7dd12b147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86e2f6d01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24fe702594b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877cdf0844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