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b96ebcbf6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da82402724747"/>
  </p:sldMasterIdLst>
  <p:sldIdLst>
    <p:sldId xmlns:r="http://schemas.openxmlformats.org/officeDocument/2006/relationships" id="256" r:id="R3e74fde3dfac444a"/>
    <p:sldId xmlns:r="http://schemas.openxmlformats.org/officeDocument/2006/relationships" id="257" r:id="Rdb252d590549428d"/>
    <p:sldId xmlns:r="http://schemas.openxmlformats.org/officeDocument/2006/relationships" id="258" r:id="R914da8b0886f4ead"/>
    <p:sldId xmlns:r="http://schemas.openxmlformats.org/officeDocument/2006/relationships" id="259" r:id="R13808a0a37a54143"/>
    <p:sldId xmlns:r="http://schemas.openxmlformats.org/officeDocument/2006/relationships" id="260" r:id="R8cfa62c17b924afe"/>
    <p:sldId xmlns:r="http://schemas.openxmlformats.org/officeDocument/2006/relationships" id="261" r:id="Rd53ef26e026e41f9"/>
    <p:sldId xmlns:r="http://schemas.openxmlformats.org/officeDocument/2006/relationships" id="262" r:id="Rafdeb063a3b7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da82402724747" /><Relationship Type="http://schemas.openxmlformats.org/officeDocument/2006/relationships/slide" Target="/ppt/slides/slide1.xml" Id="R3e74fde3dfac444a" /><Relationship Type="http://schemas.openxmlformats.org/officeDocument/2006/relationships/slide" Target="/ppt/slides/slide2.xml" Id="Rdb252d590549428d" /><Relationship Type="http://schemas.openxmlformats.org/officeDocument/2006/relationships/slide" Target="/ppt/slides/slide3.xml" Id="R914da8b0886f4ead" /><Relationship Type="http://schemas.openxmlformats.org/officeDocument/2006/relationships/slide" Target="/ppt/slides/slide4.xml" Id="R13808a0a37a54143" /><Relationship Type="http://schemas.openxmlformats.org/officeDocument/2006/relationships/slide" Target="/ppt/slides/slide5.xml" Id="R8cfa62c17b924afe" /><Relationship Type="http://schemas.openxmlformats.org/officeDocument/2006/relationships/slide" Target="/ppt/slides/slide6.xml" Id="Rd53ef26e026e41f9" /><Relationship Type="http://schemas.openxmlformats.org/officeDocument/2006/relationships/slide" Target="/ppt/slides/slide7.xml" Id="Rafdeb063a3b7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cd1df471c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698953c614f36" /><Relationship Type="http://schemas.openxmlformats.org/officeDocument/2006/relationships/theme" Target="/ppt/slideMasters/theme/theme1.xml" Id="R399ba153e344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698953c61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c3400dc4c46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52c7393bb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3fea5347f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49700a14e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f6ab58748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ee5473ba4a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f6b2970a34d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LANGVIKA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13 358 946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15 147 959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Sørgård, Lade alle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