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1833c05b7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983284c304bac"/>
  </p:sldMasterIdLst>
  <p:sldIdLst>
    <p:sldId xmlns:r="http://schemas.openxmlformats.org/officeDocument/2006/relationships" id="256" r:id="Rb3fa25daa9ae4983"/>
    <p:sldId xmlns:r="http://schemas.openxmlformats.org/officeDocument/2006/relationships" id="257" r:id="R01f78617976c489c"/>
    <p:sldId xmlns:r="http://schemas.openxmlformats.org/officeDocument/2006/relationships" id="258" r:id="Rcaa99034d75840a8"/>
    <p:sldId xmlns:r="http://schemas.openxmlformats.org/officeDocument/2006/relationships" id="259" r:id="Rb95aaf12bb4f4ae0"/>
    <p:sldId xmlns:r="http://schemas.openxmlformats.org/officeDocument/2006/relationships" id="260" r:id="Rb2aefc089c1548ae"/>
    <p:sldId xmlns:r="http://schemas.openxmlformats.org/officeDocument/2006/relationships" id="261" r:id="Rab4f960ef66145d9"/>
    <p:sldId xmlns:r="http://schemas.openxmlformats.org/officeDocument/2006/relationships" id="262" r:id="R7de9c5b3ea5540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983284c304bac" /><Relationship Type="http://schemas.openxmlformats.org/officeDocument/2006/relationships/slide" Target="/ppt/slides/slide1.xml" Id="Rb3fa25daa9ae4983" /><Relationship Type="http://schemas.openxmlformats.org/officeDocument/2006/relationships/slide" Target="/ppt/slides/slide2.xml" Id="R01f78617976c489c" /><Relationship Type="http://schemas.openxmlformats.org/officeDocument/2006/relationships/slide" Target="/ppt/slides/slide3.xml" Id="Rcaa99034d75840a8" /><Relationship Type="http://schemas.openxmlformats.org/officeDocument/2006/relationships/slide" Target="/ppt/slides/slide4.xml" Id="Rb95aaf12bb4f4ae0" /><Relationship Type="http://schemas.openxmlformats.org/officeDocument/2006/relationships/slide" Target="/ppt/slides/slide5.xml" Id="Rb2aefc089c1548ae" /><Relationship Type="http://schemas.openxmlformats.org/officeDocument/2006/relationships/slide" Target="/ppt/slides/slide6.xml" Id="Rab4f960ef66145d9" /><Relationship Type="http://schemas.openxmlformats.org/officeDocument/2006/relationships/slide" Target="/ppt/slides/slide7.xml" Id="R7de9c5b3ea5540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92f0ebf5143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17182d57043a7" /><Relationship Type="http://schemas.openxmlformats.org/officeDocument/2006/relationships/theme" Target="/ppt/slideMasters/theme/theme1.xml" Id="Rabc7c553c234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517182d570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838c3f42848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fb3dee69843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a0b6c96c2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f537068dc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830a7263f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0d791cdb442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6f2fab62a43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FAMN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13 226 168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13 324 739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86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