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b0c063a99941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c63e11bfcf4317"/>
  </p:sldMasterIdLst>
  <p:sldIdLst>
    <p:sldId xmlns:r="http://schemas.openxmlformats.org/officeDocument/2006/relationships" id="256" r:id="R93fad476bf6e491d"/>
    <p:sldId xmlns:r="http://schemas.openxmlformats.org/officeDocument/2006/relationships" id="257" r:id="R7cadde226bd8414d"/>
    <p:sldId xmlns:r="http://schemas.openxmlformats.org/officeDocument/2006/relationships" id="258" r:id="Rff3719d0aa6943ed"/>
    <p:sldId xmlns:r="http://schemas.openxmlformats.org/officeDocument/2006/relationships" id="259" r:id="R818d1ee406c14b01"/>
    <p:sldId xmlns:r="http://schemas.openxmlformats.org/officeDocument/2006/relationships" id="260" r:id="R1188b8cef2d0408c"/>
    <p:sldId xmlns:r="http://schemas.openxmlformats.org/officeDocument/2006/relationships" id="261" r:id="Rbbfe5eaacbef43c5"/>
    <p:sldId xmlns:r="http://schemas.openxmlformats.org/officeDocument/2006/relationships" id="262" r:id="R8a75774457f948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63e11bfcf4317" /><Relationship Type="http://schemas.openxmlformats.org/officeDocument/2006/relationships/slide" Target="/ppt/slides/slide1.xml" Id="R93fad476bf6e491d" /><Relationship Type="http://schemas.openxmlformats.org/officeDocument/2006/relationships/slide" Target="/ppt/slides/slide2.xml" Id="R7cadde226bd8414d" /><Relationship Type="http://schemas.openxmlformats.org/officeDocument/2006/relationships/slide" Target="/ppt/slides/slide3.xml" Id="Rff3719d0aa6943ed" /><Relationship Type="http://schemas.openxmlformats.org/officeDocument/2006/relationships/slide" Target="/ppt/slides/slide4.xml" Id="R818d1ee406c14b01" /><Relationship Type="http://schemas.openxmlformats.org/officeDocument/2006/relationships/slide" Target="/ppt/slides/slide5.xml" Id="R1188b8cef2d0408c" /><Relationship Type="http://schemas.openxmlformats.org/officeDocument/2006/relationships/slide" Target="/ppt/slides/slide6.xml" Id="Rbbfe5eaacbef43c5" /><Relationship Type="http://schemas.openxmlformats.org/officeDocument/2006/relationships/slide" Target="/ppt/slides/slide7.xml" Id="R8a75774457f948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9938a9868e41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0518024ba437c" /><Relationship Type="http://schemas.openxmlformats.org/officeDocument/2006/relationships/theme" Target="/ppt/slideMasters/theme/theme1.xml" Id="Rd9d8f42404df41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00518024ba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597e4369541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16bdae6fa42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7c51536b04d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db1a4676b47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8a396c608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f492e399a46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4839c6aa34f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REVISJON &amp; RÅDGIVNING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9 083 509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4 483 502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KRIKEN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Elvegården, Naustdalsvegen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