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7c44e8744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4ec925a14468a"/>
  </p:sldMasterIdLst>
  <p:sldIdLst>
    <p:sldId xmlns:r="http://schemas.openxmlformats.org/officeDocument/2006/relationships" id="256" r:id="R95585cd60bd0416f"/>
    <p:sldId xmlns:r="http://schemas.openxmlformats.org/officeDocument/2006/relationships" id="257" r:id="R8e1c6794a1a14be0"/>
    <p:sldId xmlns:r="http://schemas.openxmlformats.org/officeDocument/2006/relationships" id="258" r:id="R56f42565c11742ce"/>
    <p:sldId xmlns:r="http://schemas.openxmlformats.org/officeDocument/2006/relationships" id="259" r:id="R2eb63433388a4732"/>
    <p:sldId xmlns:r="http://schemas.openxmlformats.org/officeDocument/2006/relationships" id="260" r:id="Rb0e1256afd5746e7"/>
    <p:sldId xmlns:r="http://schemas.openxmlformats.org/officeDocument/2006/relationships" id="261" r:id="R6a72f8957fb84467"/>
    <p:sldId xmlns:r="http://schemas.openxmlformats.org/officeDocument/2006/relationships" id="262" r:id="R4ab70aeb964c41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4ec925a14468a" /><Relationship Type="http://schemas.openxmlformats.org/officeDocument/2006/relationships/slide" Target="/ppt/slides/slide1.xml" Id="R95585cd60bd0416f" /><Relationship Type="http://schemas.openxmlformats.org/officeDocument/2006/relationships/slide" Target="/ppt/slides/slide2.xml" Id="R8e1c6794a1a14be0" /><Relationship Type="http://schemas.openxmlformats.org/officeDocument/2006/relationships/slide" Target="/ppt/slides/slide3.xml" Id="R56f42565c11742ce" /><Relationship Type="http://schemas.openxmlformats.org/officeDocument/2006/relationships/slide" Target="/ppt/slides/slide4.xml" Id="R2eb63433388a4732" /><Relationship Type="http://schemas.openxmlformats.org/officeDocument/2006/relationships/slide" Target="/ppt/slides/slide5.xml" Id="Rb0e1256afd5746e7" /><Relationship Type="http://schemas.openxmlformats.org/officeDocument/2006/relationships/slide" Target="/ppt/slides/slide6.xml" Id="R6a72f8957fb84467" /><Relationship Type="http://schemas.openxmlformats.org/officeDocument/2006/relationships/slide" Target="/ppt/slides/slide7.xml" Id="R4ab70aeb964c41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5f2e9dde0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1075e0bf8486f" /><Relationship Type="http://schemas.openxmlformats.org/officeDocument/2006/relationships/theme" Target="/ppt/slideMasters/theme/theme1.xml" Id="R647b8beea674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1075e0bf8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e171d4fae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f2cd7ecd6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bad0357b7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7bcb3f903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d9ffb5ea047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95b6bd21946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d1eb696804b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SOLSIDA BRYGGE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−4 455 346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T L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SIVCON AS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