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dd2ef26af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b2a6a93bc49f2"/>
  </p:sldMasterIdLst>
  <p:sldIdLst>
    <p:sldId xmlns:r="http://schemas.openxmlformats.org/officeDocument/2006/relationships" id="256" r:id="R63748349298b4d31"/>
    <p:sldId xmlns:r="http://schemas.openxmlformats.org/officeDocument/2006/relationships" id="257" r:id="R037bae09b4fe4008"/>
    <p:sldId xmlns:r="http://schemas.openxmlformats.org/officeDocument/2006/relationships" id="258" r:id="Ra96f194dbde84a38"/>
    <p:sldId xmlns:r="http://schemas.openxmlformats.org/officeDocument/2006/relationships" id="259" r:id="Rdba8778c59ac44fc"/>
    <p:sldId xmlns:r="http://schemas.openxmlformats.org/officeDocument/2006/relationships" id="260" r:id="Re2fb7080393c4509"/>
    <p:sldId xmlns:r="http://schemas.openxmlformats.org/officeDocument/2006/relationships" id="261" r:id="R954e2a82fa2e4341"/>
    <p:sldId xmlns:r="http://schemas.openxmlformats.org/officeDocument/2006/relationships" id="262" r:id="R3887741351d3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b2a6a93bc49f2" /><Relationship Type="http://schemas.openxmlformats.org/officeDocument/2006/relationships/slide" Target="/ppt/slides/slide1.xml" Id="R63748349298b4d31" /><Relationship Type="http://schemas.openxmlformats.org/officeDocument/2006/relationships/slide" Target="/ppt/slides/slide2.xml" Id="R037bae09b4fe4008" /><Relationship Type="http://schemas.openxmlformats.org/officeDocument/2006/relationships/slide" Target="/ppt/slides/slide3.xml" Id="Ra96f194dbde84a38" /><Relationship Type="http://schemas.openxmlformats.org/officeDocument/2006/relationships/slide" Target="/ppt/slides/slide4.xml" Id="Rdba8778c59ac44fc" /><Relationship Type="http://schemas.openxmlformats.org/officeDocument/2006/relationships/slide" Target="/ppt/slides/slide5.xml" Id="Re2fb7080393c4509" /><Relationship Type="http://schemas.openxmlformats.org/officeDocument/2006/relationships/slide" Target="/ppt/slides/slide6.xml" Id="R954e2a82fa2e4341" /><Relationship Type="http://schemas.openxmlformats.org/officeDocument/2006/relationships/slide" Target="/ppt/slides/slide7.xml" Id="R3887741351d3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eab4b3e254c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8c8b9851647e1" /><Relationship Type="http://schemas.openxmlformats.org/officeDocument/2006/relationships/theme" Target="/ppt/slideMasters/theme/theme1.xml" Id="R833f1313b2304a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8c8b98516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087f44731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1a2d12f1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00a76d6dc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8bf862763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6ba43cb3f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ea06d33584f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a7abc337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HEJO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1 884 616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HEDEGAARD-LARSEN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989 242 598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