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3ddff11a124b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d2ea44c0dd40d6"/>
  </p:sldMasterIdLst>
  <p:sldIdLst>
    <p:sldId xmlns:r="http://schemas.openxmlformats.org/officeDocument/2006/relationships" id="256" r:id="Reca6884e63304af2"/>
    <p:sldId xmlns:r="http://schemas.openxmlformats.org/officeDocument/2006/relationships" id="257" r:id="Ra9c1b7faac57487c"/>
    <p:sldId xmlns:r="http://schemas.openxmlformats.org/officeDocument/2006/relationships" id="258" r:id="R6475c3f73dbe4c11"/>
    <p:sldId xmlns:r="http://schemas.openxmlformats.org/officeDocument/2006/relationships" id="259" r:id="R0cc43f61ce8d448d"/>
    <p:sldId xmlns:r="http://schemas.openxmlformats.org/officeDocument/2006/relationships" id="260" r:id="R3d0eec8ef980404e"/>
    <p:sldId xmlns:r="http://schemas.openxmlformats.org/officeDocument/2006/relationships" id="261" r:id="R2cfc75e78b8b471e"/>
    <p:sldId xmlns:r="http://schemas.openxmlformats.org/officeDocument/2006/relationships" id="262" r:id="Redf5347bfb3b4a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2ea44c0dd40d6" /><Relationship Type="http://schemas.openxmlformats.org/officeDocument/2006/relationships/slide" Target="/ppt/slides/slide1.xml" Id="Reca6884e63304af2" /><Relationship Type="http://schemas.openxmlformats.org/officeDocument/2006/relationships/slide" Target="/ppt/slides/slide2.xml" Id="Ra9c1b7faac57487c" /><Relationship Type="http://schemas.openxmlformats.org/officeDocument/2006/relationships/slide" Target="/ppt/slides/slide3.xml" Id="R6475c3f73dbe4c11" /><Relationship Type="http://schemas.openxmlformats.org/officeDocument/2006/relationships/slide" Target="/ppt/slides/slide4.xml" Id="R0cc43f61ce8d448d" /><Relationship Type="http://schemas.openxmlformats.org/officeDocument/2006/relationships/slide" Target="/ppt/slides/slide5.xml" Id="R3d0eec8ef980404e" /><Relationship Type="http://schemas.openxmlformats.org/officeDocument/2006/relationships/slide" Target="/ppt/slides/slide6.xml" Id="R2cfc75e78b8b471e" /><Relationship Type="http://schemas.openxmlformats.org/officeDocument/2006/relationships/slide" Target="/ppt/slides/slide7.xml" Id="Redf5347bfb3b4a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0c8def30341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f24672d0804005" /><Relationship Type="http://schemas.openxmlformats.org/officeDocument/2006/relationships/theme" Target="/ppt/slideMasters/theme/theme1.xml" Id="Ra5be8de13fb44f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f24672d08040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db0a21cf749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acdff7cab47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45f5d422f40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afdb0cb544d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2061400eb44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f0512d6c24c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6d7c36569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