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5b2c6d32e04f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c2133524bc4d40"/>
  </p:sldMasterIdLst>
  <p:sldIdLst>
    <p:sldId xmlns:r="http://schemas.openxmlformats.org/officeDocument/2006/relationships" id="256" r:id="Rd13f18cc03b24ee9"/>
    <p:sldId xmlns:r="http://schemas.openxmlformats.org/officeDocument/2006/relationships" id="257" r:id="R9fe1e4f3a2324990"/>
    <p:sldId xmlns:r="http://schemas.openxmlformats.org/officeDocument/2006/relationships" id="258" r:id="R6a2d6d447eac4b43"/>
    <p:sldId xmlns:r="http://schemas.openxmlformats.org/officeDocument/2006/relationships" id="259" r:id="R2a456a406a4244ba"/>
    <p:sldId xmlns:r="http://schemas.openxmlformats.org/officeDocument/2006/relationships" id="260" r:id="R4ded2b6a29504e2f"/>
    <p:sldId xmlns:r="http://schemas.openxmlformats.org/officeDocument/2006/relationships" id="261" r:id="Redad3cd420354181"/>
    <p:sldId xmlns:r="http://schemas.openxmlformats.org/officeDocument/2006/relationships" id="262" r:id="Rfe322afd110445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c2133524bc4d40" /><Relationship Type="http://schemas.openxmlformats.org/officeDocument/2006/relationships/slide" Target="/ppt/slides/slide1.xml" Id="Rd13f18cc03b24ee9" /><Relationship Type="http://schemas.openxmlformats.org/officeDocument/2006/relationships/slide" Target="/ppt/slides/slide2.xml" Id="R9fe1e4f3a2324990" /><Relationship Type="http://schemas.openxmlformats.org/officeDocument/2006/relationships/slide" Target="/ppt/slides/slide3.xml" Id="R6a2d6d447eac4b43" /><Relationship Type="http://schemas.openxmlformats.org/officeDocument/2006/relationships/slide" Target="/ppt/slides/slide4.xml" Id="R2a456a406a4244ba" /><Relationship Type="http://schemas.openxmlformats.org/officeDocument/2006/relationships/slide" Target="/ppt/slides/slide5.xml" Id="R4ded2b6a29504e2f" /><Relationship Type="http://schemas.openxmlformats.org/officeDocument/2006/relationships/slide" Target="/ppt/slides/slide6.xml" Id="Redad3cd420354181" /><Relationship Type="http://schemas.openxmlformats.org/officeDocument/2006/relationships/slide" Target="/ppt/slides/slide7.xml" Id="Rfe322afd110445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b924dddec4a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3586da04646de" /><Relationship Type="http://schemas.openxmlformats.org/officeDocument/2006/relationships/theme" Target="/ppt/slideMasters/theme/theme1.xml" Id="R0e4bac7216574e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b3586da04646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fa41f96294e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d90abf10241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f2092e33f45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78e5b85b441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130312d66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40ce7a0de42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bb0d1a5c743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 FOTO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FOTO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FOTO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FOTO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FOTO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FOTO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940 917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14 079 969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14 433 461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FOTO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FOTO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Indresundåsen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FOTO AS</a:t>
            </a:r>
          </a:p>
        </p:txBody>
      </p:sp>
    </p:spTree>
  </p:cSld>
  <p:clrMapOvr>
    <a:masterClrMapping xmlns:a="http://schemas.openxmlformats.org/drawingml/2006/main"/>
  </p:clrMapOvr>
</p:sld>
</file>