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c3e02150f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b5edba807e41e7"/>
  </p:sldMasterIdLst>
  <p:sldIdLst>
    <p:sldId xmlns:r="http://schemas.openxmlformats.org/officeDocument/2006/relationships" id="256" r:id="R103a3aa5830f47bb"/>
    <p:sldId xmlns:r="http://schemas.openxmlformats.org/officeDocument/2006/relationships" id="257" r:id="R389af7f52dd2487e"/>
    <p:sldId xmlns:r="http://schemas.openxmlformats.org/officeDocument/2006/relationships" id="258" r:id="R2404cc5793fa4a1c"/>
    <p:sldId xmlns:r="http://schemas.openxmlformats.org/officeDocument/2006/relationships" id="259" r:id="R4a710c53c7d44ffa"/>
    <p:sldId xmlns:r="http://schemas.openxmlformats.org/officeDocument/2006/relationships" id="260" r:id="Rbe6f5863941d4813"/>
    <p:sldId xmlns:r="http://schemas.openxmlformats.org/officeDocument/2006/relationships" id="261" r:id="R353c2b4b438e445d"/>
    <p:sldId xmlns:r="http://schemas.openxmlformats.org/officeDocument/2006/relationships" id="262" r:id="R945cc6120d9c41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5edba807e41e7" /><Relationship Type="http://schemas.openxmlformats.org/officeDocument/2006/relationships/slide" Target="/ppt/slides/slide1.xml" Id="R103a3aa5830f47bb" /><Relationship Type="http://schemas.openxmlformats.org/officeDocument/2006/relationships/slide" Target="/ppt/slides/slide2.xml" Id="R389af7f52dd2487e" /><Relationship Type="http://schemas.openxmlformats.org/officeDocument/2006/relationships/slide" Target="/ppt/slides/slide3.xml" Id="R2404cc5793fa4a1c" /><Relationship Type="http://schemas.openxmlformats.org/officeDocument/2006/relationships/slide" Target="/ppt/slides/slide4.xml" Id="R4a710c53c7d44ffa" /><Relationship Type="http://schemas.openxmlformats.org/officeDocument/2006/relationships/slide" Target="/ppt/slides/slide5.xml" Id="Rbe6f5863941d4813" /><Relationship Type="http://schemas.openxmlformats.org/officeDocument/2006/relationships/slide" Target="/ppt/slides/slide6.xml" Id="R353c2b4b438e445d" /><Relationship Type="http://schemas.openxmlformats.org/officeDocument/2006/relationships/slide" Target="/ppt/slides/slide7.xml" Id="R945cc6120d9c41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406a44d78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8300411f455c" /><Relationship Type="http://schemas.openxmlformats.org/officeDocument/2006/relationships/theme" Target="/ppt/slideMasters/theme/theme1.xml" Id="Rc50c4401e6ae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48300411f45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7abd38248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0be50a2af46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57267ba7d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b5a0f3b7f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1bcf809a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52ae62faa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98b8bc771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25 445 689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ANTON STENE-JOHANSEN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Henies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