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0dc4eca381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eb0b540e64721"/>
  </p:sldMasterIdLst>
  <p:sldIdLst>
    <p:sldId xmlns:r="http://schemas.openxmlformats.org/officeDocument/2006/relationships" id="256" r:id="R4ea8414e7c764d20"/>
    <p:sldId xmlns:r="http://schemas.openxmlformats.org/officeDocument/2006/relationships" id="257" r:id="Rab0d0be48e9a48e3"/>
    <p:sldId xmlns:r="http://schemas.openxmlformats.org/officeDocument/2006/relationships" id="258" r:id="R4a75975f229b4aa2"/>
    <p:sldId xmlns:r="http://schemas.openxmlformats.org/officeDocument/2006/relationships" id="259" r:id="R94b1af1aa7394639"/>
    <p:sldId xmlns:r="http://schemas.openxmlformats.org/officeDocument/2006/relationships" id="260" r:id="Rf94a17eb97294d94"/>
    <p:sldId xmlns:r="http://schemas.openxmlformats.org/officeDocument/2006/relationships" id="261" r:id="R25f1b7cb2e4347a6"/>
    <p:sldId xmlns:r="http://schemas.openxmlformats.org/officeDocument/2006/relationships" id="262" r:id="R87ab83b825fb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eb0b540e64721" /><Relationship Type="http://schemas.openxmlformats.org/officeDocument/2006/relationships/slide" Target="/ppt/slides/slide1.xml" Id="R4ea8414e7c764d20" /><Relationship Type="http://schemas.openxmlformats.org/officeDocument/2006/relationships/slide" Target="/ppt/slides/slide2.xml" Id="Rab0d0be48e9a48e3" /><Relationship Type="http://schemas.openxmlformats.org/officeDocument/2006/relationships/slide" Target="/ppt/slides/slide3.xml" Id="R4a75975f229b4aa2" /><Relationship Type="http://schemas.openxmlformats.org/officeDocument/2006/relationships/slide" Target="/ppt/slides/slide4.xml" Id="R94b1af1aa7394639" /><Relationship Type="http://schemas.openxmlformats.org/officeDocument/2006/relationships/slide" Target="/ppt/slides/slide5.xml" Id="Rf94a17eb97294d94" /><Relationship Type="http://schemas.openxmlformats.org/officeDocument/2006/relationships/slide" Target="/ppt/slides/slide6.xml" Id="R25f1b7cb2e4347a6" /><Relationship Type="http://schemas.openxmlformats.org/officeDocument/2006/relationships/slide" Target="/ppt/slides/slide7.xml" Id="R87ab83b825fb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dc9542c45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06a6ef6a242dc" /><Relationship Type="http://schemas.openxmlformats.org/officeDocument/2006/relationships/theme" Target="/ppt/slideMasters/theme/theme1.xml" Id="Rd18d6e891719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e06a6ef6a2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8adfebad7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7e2e30f3141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642d2a244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f64659215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b43d3f2a041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e165daa1343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04a0a342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