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684c90a406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832b86a1e64ffd"/>
  </p:sldMasterIdLst>
  <p:sldIdLst>
    <p:sldId xmlns:r="http://schemas.openxmlformats.org/officeDocument/2006/relationships" id="256" r:id="R6df16eb43c8b44c3"/>
    <p:sldId xmlns:r="http://schemas.openxmlformats.org/officeDocument/2006/relationships" id="257" r:id="R94952fe74e8a4504"/>
    <p:sldId xmlns:r="http://schemas.openxmlformats.org/officeDocument/2006/relationships" id="258" r:id="R492676104bce4d89"/>
    <p:sldId xmlns:r="http://schemas.openxmlformats.org/officeDocument/2006/relationships" id="259" r:id="Rd01a3852d6e248a4"/>
    <p:sldId xmlns:r="http://schemas.openxmlformats.org/officeDocument/2006/relationships" id="260" r:id="Ra685d84e08bd43bc"/>
    <p:sldId xmlns:r="http://schemas.openxmlformats.org/officeDocument/2006/relationships" id="261" r:id="R1ad6a6afdd5642a1"/>
    <p:sldId xmlns:r="http://schemas.openxmlformats.org/officeDocument/2006/relationships" id="262" r:id="R6c9eba8d8fd444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32b86a1e64ffd" /><Relationship Type="http://schemas.openxmlformats.org/officeDocument/2006/relationships/slide" Target="/ppt/slides/slide1.xml" Id="R6df16eb43c8b44c3" /><Relationship Type="http://schemas.openxmlformats.org/officeDocument/2006/relationships/slide" Target="/ppt/slides/slide2.xml" Id="R94952fe74e8a4504" /><Relationship Type="http://schemas.openxmlformats.org/officeDocument/2006/relationships/slide" Target="/ppt/slides/slide3.xml" Id="R492676104bce4d89" /><Relationship Type="http://schemas.openxmlformats.org/officeDocument/2006/relationships/slide" Target="/ppt/slides/slide4.xml" Id="Rd01a3852d6e248a4" /><Relationship Type="http://schemas.openxmlformats.org/officeDocument/2006/relationships/slide" Target="/ppt/slides/slide5.xml" Id="Ra685d84e08bd43bc" /><Relationship Type="http://schemas.openxmlformats.org/officeDocument/2006/relationships/slide" Target="/ppt/slides/slide6.xml" Id="R1ad6a6afdd5642a1" /><Relationship Type="http://schemas.openxmlformats.org/officeDocument/2006/relationships/slide" Target="/ppt/slides/slide7.xml" Id="R6c9eba8d8fd444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9e14235c842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097b5e2914bfc" /><Relationship Type="http://schemas.openxmlformats.org/officeDocument/2006/relationships/theme" Target="/ppt/slideMasters/theme/theme1.xml" Id="R7dc2120ea404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6097b5e2914b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b290793d74f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33fe81e6c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7e237854b4a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27244ea904f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78b1ec91449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e831b32a6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f516657d048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BIGAIO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BIGAIO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2 236 758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54 120 010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56 566 758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HELLAND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HELLAND BERQVAM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BERQVAM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HELLAND BERQVAM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Falkensten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