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9fc9baf76042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9f321f53a245a0"/>
  </p:sldMasterIdLst>
  <p:sldIdLst>
    <p:sldId xmlns:r="http://schemas.openxmlformats.org/officeDocument/2006/relationships" id="256" r:id="Rbd03b034bc974bf9"/>
    <p:sldId xmlns:r="http://schemas.openxmlformats.org/officeDocument/2006/relationships" id="257" r:id="Refac1dc8a038470e"/>
    <p:sldId xmlns:r="http://schemas.openxmlformats.org/officeDocument/2006/relationships" id="258" r:id="R51333221789448b3"/>
    <p:sldId xmlns:r="http://schemas.openxmlformats.org/officeDocument/2006/relationships" id="259" r:id="R5a3022fbae334d1e"/>
    <p:sldId xmlns:r="http://schemas.openxmlformats.org/officeDocument/2006/relationships" id="260" r:id="Re5d71225b47d4464"/>
    <p:sldId xmlns:r="http://schemas.openxmlformats.org/officeDocument/2006/relationships" id="261" r:id="R8f8f502559f3446d"/>
    <p:sldId xmlns:r="http://schemas.openxmlformats.org/officeDocument/2006/relationships" id="262" r:id="R4db1276e442744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9f321f53a245a0" /><Relationship Type="http://schemas.openxmlformats.org/officeDocument/2006/relationships/slide" Target="/ppt/slides/slide1.xml" Id="Rbd03b034bc974bf9" /><Relationship Type="http://schemas.openxmlformats.org/officeDocument/2006/relationships/slide" Target="/ppt/slides/slide2.xml" Id="Refac1dc8a038470e" /><Relationship Type="http://schemas.openxmlformats.org/officeDocument/2006/relationships/slide" Target="/ppt/slides/slide3.xml" Id="R51333221789448b3" /><Relationship Type="http://schemas.openxmlformats.org/officeDocument/2006/relationships/slide" Target="/ppt/slides/slide4.xml" Id="R5a3022fbae334d1e" /><Relationship Type="http://schemas.openxmlformats.org/officeDocument/2006/relationships/slide" Target="/ppt/slides/slide5.xml" Id="Re5d71225b47d4464" /><Relationship Type="http://schemas.openxmlformats.org/officeDocument/2006/relationships/slide" Target="/ppt/slides/slide6.xml" Id="R8f8f502559f3446d" /><Relationship Type="http://schemas.openxmlformats.org/officeDocument/2006/relationships/slide" Target="/ppt/slides/slide7.xml" Id="R4db1276e442744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d9dacbfc9a4e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4734dc4cc4ca7" /><Relationship Type="http://schemas.openxmlformats.org/officeDocument/2006/relationships/theme" Target="/ppt/slideMasters/theme/theme1.xml" Id="R1e258b9193114e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54734dc4cc4c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1f4905d754f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f58a8a1a046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61da90cf34e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d03757fc14f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44e87dadb43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edb5ba2ae48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244a34bcb4e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VAMADA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VAMADA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VAMADA INVEST AS ble etablert [år] og holder til i Fana.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VAMADA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VAMADA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VAMADA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271 731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8 280 892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23 254 083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VAMADA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MAGNE VEDVIK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VAMADA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Dag Magne Vedvik, Fanahammeren 24G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5244 Fana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989 283 421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VAMADA INVEST AS</a:t>
            </a:r>
          </a:p>
        </p:txBody>
      </p:sp>
    </p:spTree>
  </p:cSld>
  <p:clrMapOvr>
    <a:masterClrMapping xmlns:a="http://schemas.openxmlformats.org/drawingml/2006/main"/>
  </p:clrMapOvr>
</p:sld>
</file>