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f4b1514eb6d45b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a25e45ba36b49f1"/>
  </p:sldMasterIdLst>
  <p:sldIdLst>
    <p:sldId xmlns:r="http://schemas.openxmlformats.org/officeDocument/2006/relationships" id="256" r:id="R2aa727f31a5b4d71"/>
    <p:sldId xmlns:r="http://schemas.openxmlformats.org/officeDocument/2006/relationships" id="257" r:id="R11741b3c5a804061"/>
    <p:sldId xmlns:r="http://schemas.openxmlformats.org/officeDocument/2006/relationships" id="258" r:id="Ra98804ad7ff84643"/>
    <p:sldId xmlns:r="http://schemas.openxmlformats.org/officeDocument/2006/relationships" id="259" r:id="R26ab686264854b7a"/>
    <p:sldId xmlns:r="http://schemas.openxmlformats.org/officeDocument/2006/relationships" id="260" r:id="Rc1a79eefef644df5"/>
    <p:sldId xmlns:r="http://schemas.openxmlformats.org/officeDocument/2006/relationships" id="261" r:id="Ra977f94e51324645"/>
    <p:sldId xmlns:r="http://schemas.openxmlformats.org/officeDocument/2006/relationships" id="262" r:id="R1770d3e69bc9428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a25e45ba36b49f1" /><Relationship Type="http://schemas.openxmlformats.org/officeDocument/2006/relationships/slide" Target="/ppt/slides/slide1.xml" Id="R2aa727f31a5b4d71" /><Relationship Type="http://schemas.openxmlformats.org/officeDocument/2006/relationships/slide" Target="/ppt/slides/slide2.xml" Id="R11741b3c5a804061" /><Relationship Type="http://schemas.openxmlformats.org/officeDocument/2006/relationships/slide" Target="/ppt/slides/slide3.xml" Id="Ra98804ad7ff84643" /><Relationship Type="http://schemas.openxmlformats.org/officeDocument/2006/relationships/slide" Target="/ppt/slides/slide4.xml" Id="R26ab686264854b7a" /><Relationship Type="http://schemas.openxmlformats.org/officeDocument/2006/relationships/slide" Target="/ppt/slides/slide5.xml" Id="Rc1a79eefef644df5" /><Relationship Type="http://schemas.openxmlformats.org/officeDocument/2006/relationships/slide" Target="/ppt/slides/slide6.xml" Id="Ra977f94e51324645" /><Relationship Type="http://schemas.openxmlformats.org/officeDocument/2006/relationships/slide" Target="/ppt/slides/slide7.xml" Id="R1770d3e69bc9428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b750221f91545c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cc0533d1724296" /><Relationship Type="http://schemas.openxmlformats.org/officeDocument/2006/relationships/theme" Target="/ppt/slideMasters/theme/theme1.xml" Id="R77fb1777e16b403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dcc0533d172429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1fab12a68e467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2565f47d0f43b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39285052c646d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3bf26620f6472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3dd16a5c49429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edc9f609de4f0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f11c1a04944d1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ASM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ASM INVEST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−926 255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6 651 238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59 675 334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59 739 958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ATLE STEN MOEN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Atle Moen, H0801, Suhms gate 34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0362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989 304 313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ASM INVEST AS</a:t>
            </a:r>
          </a:p>
        </p:txBody>
      </p:sp>
    </p:spTree>
  </p:cSld>
  <p:clrMapOvr>
    <a:masterClrMapping xmlns:a="http://schemas.openxmlformats.org/drawingml/2006/main"/>
  </p:clrMapOvr>
</p:sld>
</file>