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0ba0f71ea34f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01aa3900cf40fe"/>
  </p:sldMasterIdLst>
  <p:sldIdLst>
    <p:sldId xmlns:r="http://schemas.openxmlformats.org/officeDocument/2006/relationships" id="256" r:id="R30e9c9e2c01c476e"/>
    <p:sldId xmlns:r="http://schemas.openxmlformats.org/officeDocument/2006/relationships" id="257" r:id="R635a5ee313864fc4"/>
    <p:sldId xmlns:r="http://schemas.openxmlformats.org/officeDocument/2006/relationships" id="258" r:id="R45be087ae20c42e9"/>
    <p:sldId xmlns:r="http://schemas.openxmlformats.org/officeDocument/2006/relationships" id="259" r:id="R20ac8533a00045f2"/>
    <p:sldId xmlns:r="http://schemas.openxmlformats.org/officeDocument/2006/relationships" id="260" r:id="R359bac528f6843ba"/>
    <p:sldId xmlns:r="http://schemas.openxmlformats.org/officeDocument/2006/relationships" id="261" r:id="R3887c01837274d47"/>
    <p:sldId xmlns:r="http://schemas.openxmlformats.org/officeDocument/2006/relationships" id="262" r:id="Rf69668f0eee24d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01aa3900cf40fe" /><Relationship Type="http://schemas.openxmlformats.org/officeDocument/2006/relationships/slide" Target="/ppt/slides/slide1.xml" Id="R30e9c9e2c01c476e" /><Relationship Type="http://schemas.openxmlformats.org/officeDocument/2006/relationships/slide" Target="/ppt/slides/slide2.xml" Id="R635a5ee313864fc4" /><Relationship Type="http://schemas.openxmlformats.org/officeDocument/2006/relationships/slide" Target="/ppt/slides/slide3.xml" Id="R45be087ae20c42e9" /><Relationship Type="http://schemas.openxmlformats.org/officeDocument/2006/relationships/slide" Target="/ppt/slides/slide4.xml" Id="R20ac8533a00045f2" /><Relationship Type="http://schemas.openxmlformats.org/officeDocument/2006/relationships/slide" Target="/ppt/slides/slide5.xml" Id="R359bac528f6843ba" /><Relationship Type="http://schemas.openxmlformats.org/officeDocument/2006/relationships/slide" Target="/ppt/slides/slide6.xml" Id="R3887c01837274d47" /><Relationship Type="http://schemas.openxmlformats.org/officeDocument/2006/relationships/slide" Target="/ppt/slides/slide7.xml" Id="Rf69668f0eee24d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48fc6d392146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db5f7e46704f90" /><Relationship Type="http://schemas.openxmlformats.org/officeDocument/2006/relationships/theme" Target="/ppt/slideMasters/theme/theme1.xml" Id="R31141179a3b447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db5f7e46704f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25c8df23eb41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d1a11d6b1146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931a12f9b942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4800fc24734e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79bde7435749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a7e4a38c5646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9c1e936ab146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SECURUS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SECURUS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425 783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−679 840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3 845 479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83 264 116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84 689 731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SJURSEN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Vardeveien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989 304 607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SECURUS AS</a:t>
            </a:r>
          </a:p>
        </p:txBody>
      </p:sp>
    </p:spTree>
  </p:cSld>
  <p:clrMapOvr>
    <a:masterClrMapping xmlns:a="http://schemas.openxmlformats.org/drawingml/2006/main"/>
  </p:clrMapOvr>
</p:sld>
</file>