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fd04dcea3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4f5c1f80546fc"/>
  </p:sldMasterIdLst>
  <p:sldIdLst>
    <p:sldId xmlns:r="http://schemas.openxmlformats.org/officeDocument/2006/relationships" id="256" r:id="R5869cdf0747b42ac"/>
    <p:sldId xmlns:r="http://schemas.openxmlformats.org/officeDocument/2006/relationships" id="257" r:id="Rd403897a512a4ad2"/>
    <p:sldId xmlns:r="http://schemas.openxmlformats.org/officeDocument/2006/relationships" id="258" r:id="R48f457f1edbe498a"/>
    <p:sldId xmlns:r="http://schemas.openxmlformats.org/officeDocument/2006/relationships" id="259" r:id="R88e7069ffdf141c2"/>
    <p:sldId xmlns:r="http://schemas.openxmlformats.org/officeDocument/2006/relationships" id="260" r:id="R03450eac57db477b"/>
    <p:sldId xmlns:r="http://schemas.openxmlformats.org/officeDocument/2006/relationships" id="261" r:id="R50f32e85411448dd"/>
    <p:sldId xmlns:r="http://schemas.openxmlformats.org/officeDocument/2006/relationships" id="262" r:id="Rdddde61f7bef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4f5c1f80546fc" /><Relationship Type="http://schemas.openxmlformats.org/officeDocument/2006/relationships/slide" Target="/ppt/slides/slide1.xml" Id="R5869cdf0747b42ac" /><Relationship Type="http://schemas.openxmlformats.org/officeDocument/2006/relationships/slide" Target="/ppt/slides/slide2.xml" Id="Rd403897a512a4ad2" /><Relationship Type="http://schemas.openxmlformats.org/officeDocument/2006/relationships/slide" Target="/ppt/slides/slide3.xml" Id="R48f457f1edbe498a" /><Relationship Type="http://schemas.openxmlformats.org/officeDocument/2006/relationships/slide" Target="/ppt/slides/slide4.xml" Id="R88e7069ffdf141c2" /><Relationship Type="http://schemas.openxmlformats.org/officeDocument/2006/relationships/slide" Target="/ppt/slides/slide5.xml" Id="R03450eac57db477b" /><Relationship Type="http://schemas.openxmlformats.org/officeDocument/2006/relationships/slide" Target="/ppt/slides/slide6.xml" Id="R50f32e85411448dd" /><Relationship Type="http://schemas.openxmlformats.org/officeDocument/2006/relationships/slide" Target="/ppt/slides/slide7.xml" Id="Rdddde61f7bef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7e1862031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bb215efc74824" /><Relationship Type="http://schemas.openxmlformats.org/officeDocument/2006/relationships/theme" Target="/ppt/slideMasters/theme/theme1.xml" Id="Ra30ee4f05491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bb215efc7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19bb14999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af8a3cca5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2eee3159146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2fabfb4f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3c3c76a98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ee2537d1746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f5453fa24a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