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7602eedbb14a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c151ae15f84069"/>
  </p:sldMasterIdLst>
  <p:sldIdLst>
    <p:sldId xmlns:r="http://schemas.openxmlformats.org/officeDocument/2006/relationships" id="256" r:id="R1ab9994b50e34bd7"/>
    <p:sldId xmlns:r="http://schemas.openxmlformats.org/officeDocument/2006/relationships" id="257" r:id="R6cb683a2abf549f1"/>
    <p:sldId xmlns:r="http://schemas.openxmlformats.org/officeDocument/2006/relationships" id="258" r:id="R48286c4e5b6d4b8c"/>
    <p:sldId xmlns:r="http://schemas.openxmlformats.org/officeDocument/2006/relationships" id="259" r:id="R6ab50c2120ee421e"/>
    <p:sldId xmlns:r="http://schemas.openxmlformats.org/officeDocument/2006/relationships" id="260" r:id="R08670592544e41ca"/>
    <p:sldId xmlns:r="http://schemas.openxmlformats.org/officeDocument/2006/relationships" id="261" r:id="R17a26c189b404d47"/>
    <p:sldId xmlns:r="http://schemas.openxmlformats.org/officeDocument/2006/relationships" id="262" r:id="Ra464271aa7fa45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c151ae15f84069" /><Relationship Type="http://schemas.openxmlformats.org/officeDocument/2006/relationships/slide" Target="/ppt/slides/slide1.xml" Id="R1ab9994b50e34bd7" /><Relationship Type="http://schemas.openxmlformats.org/officeDocument/2006/relationships/slide" Target="/ppt/slides/slide2.xml" Id="R6cb683a2abf549f1" /><Relationship Type="http://schemas.openxmlformats.org/officeDocument/2006/relationships/slide" Target="/ppt/slides/slide3.xml" Id="R48286c4e5b6d4b8c" /><Relationship Type="http://schemas.openxmlformats.org/officeDocument/2006/relationships/slide" Target="/ppt/slides/slide4.xml" Id="R6ab50c2120ee421e" /><Relationship Type="http://schemas.openxmlformats.org/officeDocument/2006/relationships/slide" Target="/ppt/slides/slide5.xml" Id="R08670592544e41ca" /><Relationship Type="http://schemas.openxmlformats.org/officeDocument/2006/relationships/slide" Target="/ppt/slides/slide6.xml" Id="R17a26c189b404d47" /><Relationship Type="http://schemas.openxmlformats.org/officeDocument/2006/relationships/slide" Target="/ppt/slides/slide7.xml" Id="Ra464271aa7fa45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073598023d49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47f1236974f2b" /><Relationship Type="http://schemas.openxmlformats.org/officeDocument/2006/relationships/theme" Target="/ppt/slideMasters/theme/theme1.xml" Id="R1f7095424cd245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447f1236974f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630b2a33843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304aa352f47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d0cce3bb145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c67673b6b40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49cb7264b44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4787e5a4c4c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17b37704d43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AKSJEINVEST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AKSJEINVEST AS ble etablert [år] og holder til i Vesterøy.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1 488 299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432 886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78 800 272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79 535 652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264 253 711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Stenkjørerbakken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1684 Vesterøy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990 141 908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AKSJEINVEST AS</a:t>
            </a:r>
          </a:p>
        </p:txBody>
      </p:sp>
    </p:spTree>
  </p:cSld>
  <p:clrMapOvr>
    <a:masterClrMapping xmlns:a="http://schemas.openxmlformats.org/drawingml/2006/main"/>
  </p:clrMapOvr>
</p:sld>
</file>