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957b327904f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8d2c9e15b4b69"/>
  </p:sldMasterIdLst>
  <p:sldIdLst>
    <p:sldId xmlns:r="http://schemas.openxmlformats.org/officeDocument/2006/relationships" id="256" r:id="R55265e2ff09b4069"/>
    <p:sldId xmlns:r="http://schemas.openxmlformats.org/officeDocument/2006/relationships" id="257" r:id="R5e69c3a8bd8746ab"/>
    <p:sldId xmlns:r="http://schemas.openxmlformats.org/officeDocument/2006/relationships" id="258" r:id="R160b6bcc33a64057"/>
    <p:sldId xmlns:r="http://schemas.openxmlformats.org/officeDocument/2006/relationships" id="259" r:id="Re0a24c4391dc4bcb"/>
    <p:sldId xmlns:r="http://schemas.openxmlformats.org/officeDocument/2006/relationships" id="260" r:id="R5ec97822839948eb"/>
    <p:sldId xmlns:r="http://schemas.openxmlformats.org/officeDocument/2006/relationships" id="261" r:id="R14c0025da8c14f8d"/>
    <p:sldId xmlns:r="http://schemas.openxmlformats.org/officeDocument/2006/relationships" id="262" r:id="R886c3d3a011c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8d2c9e15b4b69" /><Relationship Type="http://schemas.openxmlformats.org/officeDocument/2006/relationships/slide" Target="/ppt/slides/slide1.xml" Id="R55265e2ff09b4069" /><Relationship Type="http://schemas.openxmlformats.org/officeDocument/2006/relationships/slide" Target="/ppt/slides/slide2.xml" Id="R5e69c3a8bd8746ab" /><Relationship Type="http://schemas.openxmlformats.org/officeDocument/2006/relationships/slide" Target="/ppt/slides/slide3.xml" Id="R160b6bcc33a64057" /><Relationship Type="http://schemas.openxmlformats.org/officeDocument/2006/relationships/slide" Target="/ppt/slides/slide4.xml" Id="Re0a24c4391dc4bcb" /><Relationship Type="http://schemas.openxmlformats.org/officeDocument/2006/relationships/slide" Target="/ppt/slides/slide5.xml" Id="R5ec97822839948eb" /><Relationship Type="http://schemas.openxmlformats.org/officeDocument/2006/relationships/slide" Target="/ppt/slides/slide6.xml" Id="R14c0025da8c14f8d" /><Relationship Type="http://schemas.openxmlformats.org/officeDocument/2006/relationships/slide" Target="/ppt/slides/slide7.xml" Id="R886c3d3a011c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ea2e6162a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e855127f547f5" /><Relationship Type="http://schemas.openxmlformats.org/officeDocument/2006/relationships/theme" Target="/ppt/slideMasters/theme/theme1.xml" Id="Ra3f4a39af51f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8e855127f5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100b972e3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7db260e1c46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1dde3b990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dbc56be10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008970b47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74e455d534f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647c9afa4c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