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126861441e4a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ff7635ef84c1c"/>
  </p:sldMasterIdLst>
  <p:sldIdLst>
    <p:sldId xmlns:r="http://schemas.openxmlformats.org/officeDocument/2006/relationships" id="256" r:id="R48a922f43d454b19"/>
    <p:sldId xmlns:r="http://schemas.openxmlformats.org/officeDocument/2006/relationships" id="257" r:id="R20a1a6c78f4e490a"/>
    <p:sldId xmlns:r="http://schemas.openxmlformats.org/officeDocument/2006/relationships" id="258" r:id="R985e7182d2e94405"/>
    <p:sldId xmlns:r="http://schemas.openxmlformats.org/officeDocument/2006/relationships" id="259" r:id="R28a91bdc4c3d43ec"/>
    <p:sldId xmlns:r="http://schemas.openxmlformats.org/officeDocument/2006/relationships" id="260" r:id="Rd9081c9e7b0849bd"/>
    <p:sldId xmlns:r="http://schemas.openxmlformats.org/officeDocument/2006/relationships" id="261" r:id="R45070ba63e2b4c17"/>
    <p:sldId xmlns:r="http://schemas.openxmlformats.org/officeDocument/2006/relationships" id="262" r:id="R0901243f30544a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ff7635ef84c1c" /><Relationship Type="http://schemas.openxmlformats.org/officeDocument/2006/relationships/slide" Target="/ppt/slides/slide1.xml" Id="R48a922f43d454b19" /><Relationship Type="http://schemas.openxmlformats.org/officeDocument/2006/relationships/slide" Target="/ppt/slides/slide2.xml" Id="R20a1a6c78f4e490a" /><Relationship Type="http://schemas.openxmlformats.org/officeDocument/2006/relationships/slide" Target="/ppt/slides/slide3.xml" Id="R985e7182d2e94405" /><Relationship Type="http://schemas.openxmlformats.org/officeDocument/2006/relationships/slide" Target="/ppt/slides/slide4.xml" Id="R28a91bdc4c3d43ec" /><Relationship Type="http://schemas.openxmlformats.org/officeDocument/2006/relationships/slide" Target="/ppt/slides/slide5.xml" Id="Rd9081c9e7b0849bd" /><Relationship Type="http://schemas.openxmlformats.org/officeDocument/2006/relationships/slide" Target="/ppt/slides/slide6.xml" Id="R45070ba63e2b4c17" /><Relationship Type="http://schemas.openxmlformats.org/officeDocument/2006/relationships/slide" Target="/ppt/slides/slide7.xml" Id="R0901243f30544a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29c4975b449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e585cfb8942a4" /><Relationship Type="http://schemas.openxmlformats.org/officeDocument/2006/relationships/theme" Target="/ppt/slideMasters/theme/theme1.xml" Id="R9596fb34007247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2e585cfb8942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4ee68298a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29305d0e84c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4ab5b07c04f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6232e4c7442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701f8d270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a43b5118842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342145c2c45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DUAM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1 107 129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5 937 884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6 845 313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HARALD SOLAAS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990 633 916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DUAM HOLDING AS</a:t>
            </a:r>
          </a:p>
        </p:txBody>
      </p:sp>
    </p:spTree>
  </p:cSld>
  <p:clrMapOvr>
    <a:masterClrMapping xmlns:a="http://schemas.openxmlformats.org/drawingml/2006/main"/>
  </p:clrMapOvr>
</p:sld>
</file>