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b621533770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d1c12ad6744871"/>
  </p:sldMasterIdLst>
  <p:sldIdLst>
    <p:sldId xmlns:r="http://schemas.openxmlformats.org/officeDocument/2006/relationships" id="256" r:id="R22687d89a59f4f30"/>
    <p:sldId xmlns:r="http://schemas.openxmlformats.org/officeDocument/2006/relationships" id="257" r:id="R38fa48c8be734982"/>
    <p:sldId xmlns:r="http://schemas.openxmlformats.org/officeDocument/2006/relationships" id="258" r:id="R87bf5c62ff234c5e"/>
    <p:sldId xmlns:r="http://schemas.openxmlformats.org/officeDocument/2006/relationships" id="259" r:id="Rf442da9316344d6e"/>
    <p:sldId xmlns:r="http://schemas.openxmlformats.org/officeDocument/2006/relationships" id="260" r:id="R8d6fc827f7af4460"/>
    <p:sldId xmlns:r="http://schemas.openxmlformats.org/officeDocument/2006/relationships" id="261" r:id="R1493c2ac4d2b4615"/>
    <p:sldId xmlns:r="http://schemas.openxmlformats.org/officeDocument/2006/relationships" id="262" r:id="R19db192ae5d7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1c12ad6744871" /><Relationship Type="http://schemas.openxmlformats.org/officeDocument/2006/relationships/slide" Target="/ppt/slides/slide1.xml" Id="R22687d89a59f4f30" /><Relationship Type="http://schemas.openxmlformats.org/officeDocument/2006/relationships/slide" Target="/ppt/slides/slide2.xml" Id="R38fa48c8be734982" /><Relationship Type="http://schemas.openxmlformats.org/officeDocument/2006/relationships/slide" Target="/ppt/slides/slide3.xml" Id="R87bf5c62ff234c5e" /><Relationship Type="http://schemas.openxmlformats.org/officeDocument/2006/relationships/slide" Target="/ppt/slides/slide4.xml" Id="Rf442da9316344d6e" /><Relationship Type="http://schemas.openxmlformats.org/officeDocument/2006/relationships/slide" Target="/ppt/slides/slide5.xml" Id="R8d6fc827f7af4460" /><Relationship Type="http://schemas.openxmlformats.org/officeDocument/2006/relationships/slide" Target="/ppt/slides/slide6.xml" Id="R1493c2ac4d2b4615" /><Relationship Type="http://schemas.openxmlformats.org/officeDocument/2006/relationships/slide" Target="/ppt/slides/slide7.xml" Id="R19db192ae5d7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e7a23a2a7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eeaae9f884001" /><Relationship Type="http://schemas.openxmlformats.org/officeDocument/2006/relationships/theme" Target="/ppt/slideMasters/theme/theme1.xml" Id="Rc277eaabc83044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eeaae9f88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83930291842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dca12d7bf44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9edf24d4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043fc8e74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b94cb087b4e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88a55ac70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c7debf86341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VILHELMSEN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VILHELMSEN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−465 185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26 369 564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224 250 437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224 256 771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ROAR VILHELMSEN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990 754 608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