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d910a51b7248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82ecd440744a0f"/>
  </p:sldMasterIdLst>
  <p:sldIdLst>
    <p:sldId xmlns:r="http://schemas.openxmlformats.org/officeDocument/2006/relationships" id="256" r:id="R9923a2ab37204bee"/>
    <p:sldId xmlns:r="http://schemas.openxmlformats.org/officeDocument/2006/relationships" id="257" r:id="R93a72d64ce874c8b"/>
    <p:sldId xmlns:r="http://schemas.openxmlformats.org/officeDocument/2006/relationships" id="258" r:id="R26f521de1fa74bfc"/>
    <p:sldId xmlns:r="http://schemas.openxmlformats.org/officeDocument/2006/relationships" id="259" r:id="R40d2ea9322054d63"/>
    <p:sldId xmlns:r="http://schemas.openxmlformats.org/officeDocument/2006/relationships" id="260" r:id="Rd7874c1614fe4557"/>
    <p:sldId xmlns:r="http://schemas.openxmlformats.org/officeDocument/2006/relationships" id="261" r:id="R529420b9aea346fa"/>
    <p:sldId xmlns:r="http://schemas.openxmlformats.org/officeDocument/2006/relationships" id="262" r:id="R6191cacb97ae46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2ecd440744a0f" /><Relationship Type="http://schemas.openxmlformats.org/officeDocument/2006/relationships/slide" Target="/ppt/slides/slide1.xml" Id="R9923a2ab37204bee" /><Relationship Type="http://schemas.openxmlformats.org/officeDocument/2006/relationships/slide" Target="/ppt/slides/slide2.xml" Id="R93a72d64ce874c8b" /><Relationship Type="http://schemas.openxmlformats.org/officeDocument/2006/relationships/slide" Target="/ppt/slides/slide3.xml" Id="R26f521de1fa74bfc" /><Relationship Type="http://schemas.openxmlformats.org/officeDocument/2006/relationships/slide" Target="/ppt/slides/slide4.xml" Id="R40d2ea9322054d63" /><Relationship Type="http://schemas.openxmlformats.org/officeDocument/2006/relationships/slide" Target="/ppt/slides/slide5.xml" Id="Rd7874c1614fe4557" /><Relationship Type="http://schemas.openxmlformats.org/officeDocument/2006/relationships/slide" Target="/ppt/slides/slide6.xml" Id="R529420b9aea346fa" /><Relationship Type="http://schemas.openxmlformats.org/officeDocument/2006/relationships/slide" Target="/ppt/slides/slide7.xml" Id="R6191cacb97ae46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e0ac0acf394a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6a557c5ec439b" /><Relationship Type="http://schemas.openxmlformats.org/officeDocument/2006/relationships/theme" Target="/ppt/slideMasters/theme/theme1.xml" Id="R2ae67541711647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66a557c5ec43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ced6f70834f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1c8f03d264d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9054ba27c4b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29f4ab9c546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f6b955f4d48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7534fad6348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141a1140045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AS ble etablert [år] og holder til i Malmefjorden.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10 250 725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−861 838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2 452 779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75 090 558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82 652 451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MEDIA AS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MANOLI AS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STRANDTUN EIENDOM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ABBA HOLDING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NYGÅRD HOLDING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Holamyra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6445 Malmefjorden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05 84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sveinung.henden@gmail.com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www.andersgarden.no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991 043 721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