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2c5d2d6454b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a56e43a55f47fe"/>
  </p:sldMasterIdLst>
  <p:sldIdLst>
    <p:sldId xmlns:r="http://schemas.openxmlformats.org/officeDocument/2006/relationships" id="256" r:id="Re6e3cab16fd547f7"/>
    <p:sldId xmlns:r="http://schemas.openxmlformats.org/officeDocument/2006/relationships" id="257" r:id="R95bdeb9e0bf34adc"/>
    <p:sldId xmlns:r="http://schemas.openxmlformats.org/officeDocument/2006/relationships" id="258" r:id="R78c2dec0e50a4889"/>
    <p:sldId xmlns:r="http://schemas.openxmlformats.org/officeDocument/2006/relationships" id="259" r:id="Rea4dca5a86a24ecb"/>
    <p:sldId xmlns:r="http://schemas.openxmlformats.org/officeDocument/2006/relationships" id="260" r:id="R5f66e150d00b4e53"/>
    <p:sldId xmlns:r="http://schemas.openxmlformats.org/officeDocument/2006/relationships" id="261" r:id="R57352a66a2234949"/>
    <p:sldId xmlns:r="http://schemas.openxmlformats.org/officeDocument/2006/relationships" id="262" r:id="R0f27bd83465c41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a56e43a55f47fe" /><Relationship Type="http://schemas.openxmlformats.org/officeDocument/2006/relationships/slide" Target="/ppt/slides/slide1.xml" Id="Re6e3cab16fd547f7" /><Relationship Type="http://schemas.openxmlformats.org/officeDocument/2006/relationships/slide" Target="/ppt/slides/slide2.xml" Id="R95bdeb9e0bf34adc" /><Relationship Type="http://schemas.openxmlformats.org/officeDocument/2006/relationships/slide" Target="/ppt/slides/slide3.xml" Id="R78c2dec0e50a4889" /><Relationship Type="http://schemas.openxmlformats.org/officeDocument/2006/relationships/slide" Target="/ppt/slides/slide4.xml" Id="Rea4dca5a86a24ecb" /><Relationship Type="http://schemas.openxmlformats.org/officeDocument/2006/relationships/slide" Target="/ppt/slides/slide5.xml" Id="R5f66e150d00b4e53" /><Relationship Type="http://schemas.openxmlformats.org/officeDocument/2006/relationships/slide" Target="/ppt/slides/slide6.xml" Id="R57352a66a2234949" /><Relationship Type="http://schemas.openxmlformats.org/officeDocument/2006/relationships/slide" Target="/ppt/slides/slide7.xml" Id="R0f27bd83465c41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f80db1b16443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114a3324a4b8c" /><Relationship Type="http://schemas.openxmlformats.org/officeDocument/2006/relationships/theme" Target="/ppt/slideMasters/theme/theme1.xml" Id="R8aa35d755bb4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7114a3324a4b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19b3d852774a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b2c8ddf78243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adff2cced46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1d286f30f43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2db58cdd94a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2a27813d5f40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05ae25c2742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BYGGUTVIKLING 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BYGGUTVIKLING SØR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−2 686 687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15 757 149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15 896 080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ROM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Fiboveien 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991 240 802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BYGGUTVIKLING SØR AS</a:t>
            </a:r>
          </a:p>
        </p:txBody>
      </p:sp>
    </p:spTree>
  </p:cSld>
  <p:clrMapOvr>
    <a:masterClrMapping xmlns:a="http://schemas.openxmlformats.org/drawingml/2006/main"/>
  </p:clrMapOvr>
</p:sld>
</file>