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1de631d7b3c410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8900974ace04e29"/>
  </p:sldMasterIdLst>
  <p:sldIdLst>
    <p:sldId xmlns:r="http://schemas.openxmlformats.org/officeDocument/2006/relationships" id="256" r:id="Rdeecbb8e6ab64d68"/>
    <p:sldId xmlns:r="http://schemas.openxmlformats.org/officeDocument/2006/relationships" id="257" r:id="Re19496a47e614577"/>
    <p:sldId xmlns:r="http://schemas.openxmlformats.org/officeDocument/2006/relationships" id="258" r:id="Rc8a1fd0c4e0d4c2b"/>
    <p:sldId xmlns:r="http://schemas.openxmlformats.org/officeDocument/2006/relationships" id="259" r:id="Rb717bddf21df4466"/>
    <p:sldId xmlns:r="http://schemas.openxmlformats.org/officeDocument/2006/relationships" id="260" r:id="R6fb286e38f684e01"/>
    <p:sldId xmlns:r="http://schemas.openxmlformats.org/officeDocument/2006/relationships" id="261" r:id="R15c256bcb57e4bd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900974ace04e29" /><Relationship Type="http://schemas.openxmlformats.org/officeDocument/2006/relationships/slide" Target="/ppt/slides/slide1.xml" Id="Rdeecbb8e6ab64d68" /><Relationship Type="http://schemas.openxmlformats.org/officeDocument/2006/relationships/slide" Target="/ppt/slides/slide2.xml" Id="Re19496a47e614577" /><Relationship Type="http://schemas.openxmlformats.org/officeDocument/2006/relationships/slide" Target="/ppt/slides/slide3.xml" Id="Rc8a1fd0c4e0d4c2b" /><Relationship Type="http://schemas.openxmlformats.org/officeDocument/2006/relationships/slide" Target="/ppt/slides/slide4.xml" Id="Rb717bddf21df4466" /><Relationship Type="http://schemas.openxmlformats.org/officeDocument/2006/relationships/slide" Target="/ppt/slides/slide5.xml" Id="R6fb286e38f684e01" /><Relationship Type="http://schemas.openxmlformats.org/officeDocument/2006/relationships/slide" Target="/ppt/slides/slide6.xml" Id="R15c256bcb57e4bd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cbc4a8f203424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6ac3bb3c014ad1" /><Relationship Type="http://schemas.openxmlformats.org/officeDocument/2006/relationships/theme" Target="/ppt/slideMasters/theme/theme1.xml" Id="R590ed49bfad34b4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56ac3bb3c014ad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a14f78fff04f6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95a2d89c1948f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8ee475b7874ae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7ea66d391e4c9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f7ce5dbd444cd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571a24e74a42e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ARCTIC PARTNERS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ARCTIC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ARCTIC PARTNERS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ARCTIC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ARCTIC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ARCTIC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−1 668 843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68 364 295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34 427 648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142 712 282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ARCTIC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Haakon VIIs gate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991 558 039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ARCTIC PARTNERS AS</a:t>
            </a:r>
          </a:p>
        </p:txBody>
      </p:sp>
    </p:spTree>
  </p:cSld>
  <p:clrMapOvr>
    <a:masterClrMapping xmlns:a="http://schemas.openxmlformats.org/drawingml/2006/main"/>
  </p:clrMapOvr>
</p:sld>
</file>