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904ec78af944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37f19fd0b94b31"/>
  </p:sldMasterIdLst>
  <p:sldIdLst>
    <p:sldId xmlns:r="http://schemas.openxmlformats.org/officeDocument/2006/relationships" id="256" r:id="R616f8f4529de4069"/>
    <p:sldId xmlns:r="http://schemas.openxmlformats.org/officeDocument/2006/relationships" id="257" r:id="Rbcecddf3a48d4314"/>
    <p:sldId xmlns:r="http://schemas.openxmlformats.org/officeDocument/2006/relationships" id="258" r:id="Rd74c151f85c74109"/>
    <p:sldId xmlns:r="http://schemas.openxmlformats.org/officeDocument/2006/relationships" id="259" r:id="Re587e1b78612491d"/>
    <p:sldId xmlns:r="http://schemas.openxmlformats.org/officeDocument/2006/relationships" id="260" r:id="R62addf237b504807"/>
    <p:sldId xmlns:r="http://schemas.openxmlformats.org/officeDocument/2006/relationships" id="261" r:id="R8b2a0755b08b44c9"/>
    <p:sldId xmlns:r="http://schemas.openxmlformats.org/officeDocument/2006/relationships" id="262" r:id="Ra28c4446f23848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37f19fd0b94b31" /><Relationship Type="http://schemas.openxmlformats.org/officeDocument/2006/relationships/slide" Target="/ppt/slides/slide1.xml" Id="R616f8f4529de4069" /><Relationship Type="http://schemas.openxmlformats.org/officeDocument/2006/relationships/slide" Target="/ppt/slides/slide2.xml" Id="Rbcecddf3a48d4314" /><Relationship Type="http://schemas.openxmlformats.org/officeDocument/2006/relationships/slide" Target="/ppt/slides/slide3.xml" Id="Rd74c151f85c74109" /><Relationship Type="http://schemas.openxmlformats.org/officeDocument/2006/relationships/slide" Target="/ppt/slides/slide4.xml" Id="Re587e1b78612491d" /><Relationship Type="http://schemas.openxmlformats.org/officeDocument/2006/relationships/slide" Target="/ppt/slides/slide5.xml" Id="R62addf237b504807" /><Relationship Type="http://schemas.openxmlformats.org/officeDocument/2006/relationships/slide" Target="/ppt/slides/slide6.xml" Id="R8b2a0755b08b44c9" /><Relationship Type="http://schemas.openxmlformats.org/officeDocument/2006/relationships/slide" Target="/ppt/slides/slide7.xml" Id="Ra28c4446f23848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09ec13a29442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1588fee474dd0" /><Relationship Type="http://schemas.openxmlformats.org/officeDocument/2006/relationships/theme" Target="/ppt/slideMasters/theme/theme1.xml" Id="R605b2cb740a041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11588fee474d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472779ae645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fc19448d84c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e52795ae44b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d663d47524f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5d5d5de454e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95eb6908e48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f63a951eb42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HAGNESS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HAGNESS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172 649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7 185 617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7 186 747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TORE HAGNESS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Midtåsen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991 651 721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