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4d1207262a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0fcfccb9441f0"/>
  </p:sldMasterIdLst>
  <p:sldIdLst>
    <p:sldId xmlns:r="http://schemas.openxmlformats.org/officeDocument/2006/relationships" id="256" r:id="R5114f16f07af44ef"/>
    <p:sldId xmlns:r="http://schemas.openxmlformats.org/officeDocument/2006/relationships" id="257" r:id="Rf4f07d75264a4c5d"/>
    <p:sldId xmlns:r="http://schemas.openxmlformats.org/officeDocument/2006/relationships" id="258" r:id="Rab4c034877574109"/>
    <p:sldId xmlns:r="http://schemas.openxmlformats.org/officeDocument/2006/relationships" id="259" r:id="R5105269c28924f69"/>
    <p:sldId xmlns:r="http://schemas.openxmlformats.org/officeDocument/2006/relationships" id="260" r:id="R8571232d261f4860"/>
    <p:sldId xmlns:r="http://schemas.openxmlformats.org/officeDocument/2006/relationships" id="261" r:id="Rd1b1b190c9ef4b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0fcfccb9441f0" /><Relationship Type="http://schemas.openxmlformats.org/officeDocument/2006/relationships/slide" Target="/ppt/slides/slide1.xml" Id="R5114f16f07af44ef" /><Relationship Type="http://schemas.openxmlformats.org/officeDocument/2006/relationships/slide" Target="/ppt/slides/slide2.xml" Id="Rf4f07d75264a4c5d" /><Relationship Type="http://schemas.openxmlformats.org/officeDocument/2006/relationships/slide" Target="/ppt/slides/slide3.xml" Id="Rab4c034877574109" /><Relationship Type="http://schemas.openxmlformats.org/officeDocument/2006/relationships/slide" Target="/ppt/slides/slide4.xml" Id="R5105269c28924f69" /><Relationship Type="http://schemas.openxmlformats.org/officeDocument/2006/relationships/slide" Target="/ppt/slides/slide5.xml" Id="R8571232d261f4860" /><Relationship Type="http://schemas.openxmlformats.org/officeDocument/2006/relationships/slide" Target="/ppt/slides/slide6.xml" Id="Rd1b1b190c9ef4b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d90dc4e8f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c96d0eff94bc0" /><Relationship Type="http://schemas.openxmlformats.org/officeDocument/2006/relationships/theme" Target="/ppt/slideMasters/theme/theme1.xml" Id="R67cc2ebb228b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fc96d0eff94b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e98427bf8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c55de88f4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d7a1ecd5743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bd67f0f59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ba121a4f2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85315fafb42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INVESTMENT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ANNE-KARIN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