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9c4ed681642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35704e7cf4a6d"/>
  </p:sldMasterIdLst>
  <p:sldIdLst>
    <p:sldId xmlns:r="http://schemas.openxmlformats.org/officeDocument/2006/relationships" id="256" r:id="Ra140ff2431a042f4"/>
    <p:sldId xmlns:r="http://schemas.openxmlformats.org/officeDocument/2006/relationships" id="257" r:id="R0623844531744077"/>
    <p:sldId xmlns:r="http://schemas.openxmlformats.org/officeDocument/2006/relationships" id="258" r:id="Rb18a7cfddc2c41bb"/>
    <p:sldId xmlns:r="http://schemas.openxmlformats.org/officeDocument/2006/relationships" id="259" r:id="R5c7a3a0e31f344d4"/>
    <p:sldId xmlns:r="http://schemas.openxmlformats.org/officeDocument/2006/relationships" id="260" r:id="R74f14fae050343f5"/>
    <p:sldId xmlns:r="http://schemas.openxmlformats.org/officeDocument/2006/relationships" id="261" r:id="R85eceebcfe634a03"/>
    <p:sldId xmlns:r="http://schemas.openxmlformats.org/officeDocument/2006/relationships" id="262" r:id="Rad24c37396d4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35704e7cf4a6d" /><Relationship Type="http://schemas.openxmlformats.org/officeDocument/2006/relationships/slide" Target="/ppt/slides/slide1.xml" Id="Ra140ff2431a042f4" /><Relationship Type="http://schemas.openxmlformats.org/officeDocument/2006/relationships/slide" Target="/ppt/slides/slide2.xml" Id="R0623844531744077" /><Relationship Type="http://schemas.openxmlformats.org/officeDocument/2006/relationships/slide" Target="/ppt/slides/slide3.xml" Id="Rb18a7cfddc2c41bb" /><Relationship Type="http://schemas.openxmlformats.org/officeDocument/2006/relationships/slide" Target="/ppt/slides/slide4.xml" Id="R5c7a3a0e31f344d4" /><Relationship Type="http://schemas.openxmlformats.org/officeDocument/2006/relationships/slide" Target="/ppt/slides/slide5.xml" Id="R74f14fae050343f5" /><Relationship Type="http://schemas.openxmlformats.org/officeDocument/2006/relationships/slide" Target="/ppt/slides/slide6.xml" Id="R85eceebcfe634a03" /><Relationship Type="http://schemas.openxmlformats.org/officeDocument/2006/relationships/slide" Target="/ppt/slides/slide7.xml" Id="Rad24c37396d4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6e4e1200345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c31ed45804794" /><Relationship Type="http://schemas.openxmlformats.org/officeDocument/2006/relationships/theme" Target="/ppt/slideMasters/theme/theme1.xml" Id="R26fa047878b946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bc31ed458047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9bf832df84e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18403078f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b4e112d3543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b683483ca40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a51aecf38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732d2aeb34c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dec09882649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 &amp; KULTUR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 &amp; KULTUR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2 578 059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2 355 711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5 354 017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MARIKKEN BLIXHAVN NAGELSTAD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NAGELSTAD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991 908 501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 &amp; KULTUR REGNSKAP AS</a:t>
            </a:r>
          </a:p>
        </p:txBody>
      </p:sp>
    </p:spTree>
  </p:cSld>
  <p:clrMapOvr>
    <a:masterClrMapping xmlns:a="http://schemas.openxmlformats.org/drawingml/2006/main"/>
  </p:clrMapOvr>
</p:sld>
</file>