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6cade851c04c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8cf33f3ebd4c9b"/>
  </p:sldMasterIdLst>
  <p:sldIdLst>
    <p:sldId xmlns:r="http://schemas.openxmlformats.org/officeDocument/2006/relationships" id="256" r:id="Rdcad65758ae249c1"/>
    <p:sldId xmlns:r="http://schemas.openxmlformats.org/officeDocument/2006/relationships" id="257" r:id="R8b1c2356b166496e"/>
    <p:sldId xmlns:r="http://schemas.openxmlformats.org/officeDocument/2006/relationships" id="258" r:id="R953381116c4748bb"/>
    <p:sldId xmlns:r="http://schemas.openxmlformats.org/officeDocument/2006/relationships" id="259" r:id="R1d67978a4ace4798"/>
    <p:sldId xmlns:r="http://schemas.openxmlformats.org/officeDocument/2006/relationships" id="260" r:id="Rc3895a60a16d4967"/>
    <p:sldId xmlns:r="http://schemas.openxmlformats.org/officeDocument/2006/relationships" id="261" r:id="R3582c4623e464b93"/>
    <p:sldId xmlns:r="http://schemas.openxmlformats.org/officeDocument/2006/relationships" id="262" r:id="Rc1d9083abe62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cf33f3ebd4c9b" /><Relationship Type="http://schemas.openxmlformats.org/officeDocument/2006/relationships/slide" Target="/ppt/slides/slide1.xml" Id="Rdcad65758ae249c1" /><Relationship Type="http://schemas.openxmlformats.org/officeDocument/2006/relationships/slide" Target="/ppt/slides/slide2.xml" Id="R8b1c2356b166496e" /><Relationship Type="http://schemas.openxmlformats.org/officeDocument/2006/relationships/slide" Target="/ppt/slides/slide3.xml" Id="R953381116c4748bb" /><Relationship Type="http://schemas.openxmlformats.org/officeDocument/2006/relationships/slide" Target="/ppt/slides/slide4.xml" Id="R1d67978a4ace4798" /><Relationship Type="http://schemas.openxmlformats.org/officeDocument/2006/relationships/slide" Target="/ppt/slides/slide5.xml" Id="Rc3895a60a16d4967" /><Relationship Type="http://schemas.openxmlformats.org/officeDocument/2006/relationships/slide" Target="/ppt/slides/slide6.xml" Id="R3582c4623e464b93" /><Relationship Type="http://schemas.openxmlformats.org/officeDocument/2006/relationships/slide" Target="/ppt/slides/slide7.xml" Id="Rc1d9083abe62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a338c3a064c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eb14dda44ae0" /><Relationship Type="http://schemas.openxmlformats.org/officeDocument/2006/relationships/theme" Target="/ppt/slideMasters/theme/theme1.xml" Id="R6642710b931248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ceb14dda4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3aab541b8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96699369f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e06dfa386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52fdcc24644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ff6053ed94c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65c6de3754d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b3e5f2c0f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ROSMA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−1 060 751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−3 152 857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47 600 389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50 328 590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ROSTOCK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Skustadgata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84 50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marius@rostock.no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992 007 613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ROSMA AS</a:t>
            </a:r>
          </a:p>
        </p:txBody>
      </p:sp>
    </p:spTree>
  </p:cSld>
  <p:clrMapOvr>
    <a:masterClrMapping xmlns:a="http://schemas.openxmlformats.org/drawingml/2006/main"/>
  </p:clrMapOvr>
</p:sld>
</file>