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67551e8b0c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f3c6c273814ec2"/>
  </p:sldMasterIdLst>
  <p:sldIdLst>
    <p:sldId xmlns:r="http://schemas.openxmlformats.org/officeDocument/2006/relationships" id="256" r:id="Rd2bbecd111604eb6"/>
    <p:sldId xmlns:r="http://schemas.openxmlformats.org/officeDocument/2006/relationships" id="257" r:id="R0f1b9cb1feeb4f9b"/>
    <p:sldId xmlns:r="http://schemas.openxmlformats.org/officeDocument/2006/relationships" id="258" r:id="R117fbce693cb4939"/>
    <p:sldId xmlns:r="http://schemas.openxmlformats.org/officeDocument/2006/relationships" id="259" r:id="Rdde22d0389b04561"/>
    <p:sldId xmlns:r="http://schemas.openxmlformats.org/officeDocument/2006/relationships" id="260" r:id="R51a5af78d60f4485"/>
    <p:sldId xmlns:r="http://schemas.openxmlformats.org/officeDocument/2006/relationships" id="261" r:id="Rf93ce943b20b47ac"/>
    <p:sldId xmlns:r="http://schemas.openxmlformats.org/officeDocument/2006/relationships" id="262" r:id="R554ee81914a5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3c6c273814ec2" /><Relationship Type="http://schemas.openxmlformats.org/officeDocument/2006/relationships/slide" Target="/ppt/slides/slide1.xml" Id="Rd2bbecd111604eb6" /><Relationship Type="http://schemas.openxmlformats.org/officeDocument/2006/relationships/slide" Target="/ppt/slides/slide2.xml" Id="R0f1b9cb1feeb4f9b" /><Relationship Type="http://schemas.openxmlformats.org/officeDocument/2006/relationships/slide" Target="/ppt/slides/slide3.xml" Id="R117fbce693cb4939" /><Relationship Type="http://schemas.openxmlformats.org/officeDocument/2006/relationships/slide" Target="/ppt/slides/slide4.xml" Id="Rdde22d0389b04561" /><Relationship Type="http://schemas.openxmlformats.org/officeDocument/2006/relationships/slide" Target="/ppt/slides/slide5.xml" Id="R51a5af78d60f4485" /><Relationship Type="http://schemas.openxmlformats.org/officeDocument/2006/relationships/slide" Target="/ppt/slides/slide6.xml" Id="Rf93ce943b20b47ac" /><Relationship Type="http://schemas.openxmlformats.org/officeDocument/2006/relationships/slide" Target="/ppt/slides/slide7.xml" Id="R554ee81914a5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31022adba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7a486cdde4755" /><Relationship Type="http://schemas.openxmlformats.org/officeDocument/2006/relationships/theme" Target="/ppt/slideMasters/theme/theme1.xml" Id="R12698b40e3ec4b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7a486cdde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c84293d09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a9f446a98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48178cae1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e4dd742de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796ab82fe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838a2dfbf4d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3119f45ed41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KROSSHAUG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13 924 709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14 230 707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Reilstadvegen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992 053 607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