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6d7d7d2ade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652fc8efa24beb"/>
  </p:sldMasterIdLst>
  <p:sldIdLst>
    <p:sldId xmlns:r="http://schemas.openxmlformats.org/officeDocument/2006/relationships" id="256" r:id="R373f599725f74911"/>
    <p:sldId xmlns:r="http://schemas.openxmlformats.org/officeDocument/2006/relationships" id="257" r:id="R23abb667902a4d30"/>
    <p:sldId xmlns:r="http://schemas.openxmlformats.org/officeDocument/2006/relationships" id="258" r:id="R380734404fc64d95"/>
    <p:sldId xmlns:r="http://schemas.openxmlformats.org/officeDocument/2006/relationships" id="259" r:id="R5929c56f171d4424"/>
    <p:sldId xmlns:r="http://schemas.openxmlformats.org/officeDocument/2006/relationships" id="260" r:id="R3d3194520fee4480"/>
    <p:sldId xmlns:r="http://schemas.openxmlformats.org/officeDocument/2006/relationships" id="261" r:id="R84904885e0d94f96"/>
    <p:sldId xmlns:r="http://schemas.openxmlformats.org/officeDocument/2006/relationships" id="262" r:id="Rab70cb5586274a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52fc8efa24beb" /><Relationship Type="http://schemas.openxmlformats.org/officeDocument/2006/relationships/slide" Target="/ppt/slides/slide1.xml" Id="R373f599725f74911" /><Relationship Type="http://schemas.openxmlformats.org/officeDocument/2006/relationships/slide" Target="/ppt/slides/slide2.xml" Id="R23abb667902a4d30" /><Relationship Type="http://schemas.openxmlformats.org/officeDocument/2006/relationships/slide" Target="/ppt/slides/slide3.xml" Id="R380734404fc64d95" /><Relationship Type="http://schemas.openxmlformats.org/officeDocument/2006/relationships/slide" Target="/ppt/slides/slide4.xml" Id="R5929c56f171d4424" /><Relationship Type="http://schemas.openxmlformats.org/officeDocument/2006/relationships/slide" Target="/ppt/slides/slide5.xml" Id="R3d3194520fee4480" /><Relationship Type="http://schemas.openxmlformats.org/officeDocument/2006/relationships/slide" Target="/ppt/slides/slide6.xml" Id="R84904885e0d94f96" /><Relationship Type="http://schemas.openxmlformats.org/officeDocument/2006/relationships/slide" Target="/ppt/slides/slide7.xml" Id="Rab70cb5586274a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116d701ca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8ee2ea59247d8" /><Relationship Type="http://schemas.openxmlformats.org/officeDocument/2006/relationships/theme" Target="/ppt/slideMasters/theme/theme1.xml" Id="Re1eb704ded2a48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48ee2ea59247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1180bc4fc44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38ce8a8f443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34b34b265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a087b582d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070e39a27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ca7a3acd2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c3a3e961d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PANDO AS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−326 304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−1 349 392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8 223 883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ELLING SYLTE-ROWAN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Solnørdalsvegen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992 084 723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