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d65620722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55b0802d0499e"/>
  </p:sldMasterIdLst>
  <p:sldIdLst>
    <p:sldId xmlns:r="http://schemas.openxmlformats.org/officeDocument/2006/relationships" id="256" r:id="Rb9208c2399d049ef"/>
    <p:sldId xmlns:r="http://schemas.openxmlformats.org/officeDocument/2006/relationships" id="257" r:id="Re509faf9d8c54c8d"/>
    <p:sldId xmlns:r="http://schemas.openxmlformats.org/officeDocument/2006/relationships" id="258" r:id="R1a1e3a41be4b401c"/>
    <p:sldId xmlns:r="http://schemas.openxmlformats.org/officeDocument/2006/relationships" id="259" r:id="Rf7871d892c1b4074"/>
    <p:sldId xmlns:r="http://schemas.openxmlformats.org/officeDocument/2006/relationships" id="260" r:id="R3087d5b5f26b4781"/>
    <p:sldId xmlns:r="http://schemas.openxmlformats.org/officeDocument/2006/relationships" id="261" r:id="R6b0949be9440475e"/>
    <p:sldId xmlns:r="http://schemas.openxmlformats.org/officeDocument/2006/relationships" id="262" r:id="Ra3bb0b4a853b49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55b0802d0499e" /><Relationship Type="http://schemas.openxmlformats.org/officeDocument/2006/relationships/slide" Target="/ppt/slides/slide1.xml" Id="Rb9208c2399d049ef" /><Relationship Type="http://schemas.openxmlformats.org/officeDocument/2006/relationships/slide" Target="/ppt/slides/slide2.xml" Id="Re509faf9d8c54c8d" /><Relationship Type="http://schemas.openxmlformats.org/officeDocument/2006/relationships/slide" Target="/ppt/slides/slide3.xml" Id="R1a1e3a41be4b401c" /><Relationship Type="http://schemas.openxmlformats.org/officeDocument/2006/relationships/slide" Target="/ppt/slides/slide4.xml" Id="Rf7871d892c1b4074" /><Relationship Type="http://schemas.openxmlformats.org/officeDocument/2006/relationships/slide" Target="/ppt/slides/slide5.xml" Id="R3087d5b5f26b4781" /><Relationship Type="http://schemas.openxmlformats.org/officeDocument/2006/relationships/slide" Target="/ppt/slides/slide6.xml" Id="R6b0949be9440475e" /><Relationship Type="http://schemas.openxmlformats.org/officeDocument/2006/relationships/slide" Target="/ppt/slides/slide7.xml" Id="Ra3bb0b4a853b49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a5473535646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e90821b264237" /><Relationship Type="http://schemas.openxmlformats.org/officeDocument/2006/relationships/theme" Target="/ppt/slideMasters/theme/theme1.xml" Id="Rbae45abc0da841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9e90821b2642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287f1f7474b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5ddbd24a1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0673425f641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08543724441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6a8869896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ab68b36f049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3ff7ea04749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2 857 101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MAGNE ØSTHUS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