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3f6bfc044349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d6d6b2df114552"/>
  </p:sldMasterIdLst>
  <p:sldIdLst>
    <p:sldId xmlns:r="http://schemas.openxmlformats.org/officeDocument/2006/relationships" id="256" r:id="Ra08aa0272b1c4e52"/>
    <p:sldId xmlns:r="http://schemas.openxmlformats.org/officeDocument/2006/relationships" id="257" r:id="R5049fed223d74647"/>
    <p:sldId xmlns:r="http://schemas.openxmlformats.org/officeDocument/2006/relationships" id="258" r:id="R5b2b5248157645ec"/>
    <p:sldId xmlns:r="http://schemas.openxmlformats.org/officeDocument/2006/relationships" id="259" r:id="Ra514c8f1902d4d96"/>
    <p:sldId xmlns:r="http://schemas.openxmlformats.org/officeDocument/2006/relationships" id="260" r:id="R798d90c7b5b7405c"/>
    <p:sldId xmlns:r="http://schemas.openxmlformats.org/officeDocument/2006/relationships" id="261" r:id="Rde96cdd8fabd4cd1"/>
    <p:sldId xmlns:r="http://schemas.openxmlformats.org/officeDocument/2006/relationships" id="262" r:id="R3ea0988174fc41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d6d6b2df114552" /><Relationship Type="http://schemas.openxmlformats.org/officeDocument/2006/relationships/slide" Target="/ppt/slides/slide1.xml" Id="Ra08aa0272b1c4e52" /><Relationship Type="http://schemas.openxmlformats.org/officeDocument/2006/relationships/slide" Target="/ppt/slides/slide2.xml" Id="R5049fed223d74647" /><Relationship Type="http://schemas.openxmlformats.org/officeDocument/2006/relationships/slide" Target="/ppt/slides/slide3.xml" Id="R5b2b5248157645ec" /><Relationship Type="http://schemas.openxmlformats.org/officeDocument/2006/relationships/slide" Target="/ppt/slides/slide4.xml" Id="Ra514c8f1902d4d96" /><Relationship Type="http://schemas.openxmlformats.org/officeDocument/2006/relationships/slide" Target="/ppt/slides/slide5.xml" Id="R798d90c7b5b7405c" /><Relationship Type="http://schemas.openxmlformats.org/officeDocument/2006/relationships/slide" Target="/ppt/slides/slide6.xml" Id="Rde96cdd8fabd4cd1" /><Relationship Type="http://schemas.openxmlformats.org/officeDocument/2006/relationships/slide" Target="/ppt/slides/slide7.xml" Id="R3ea0988174fc41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12413a239d45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303a588bf435c" /><Relationship Type="http://schemas.openxmlformats.org/officeDocument/2006/relationships/theme" Target="/ppt/slideMasters/theme/theme1.xml" Id="R9d51885ff30f4e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a303a588bf43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88e2983974a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db35fb2e54e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6bffd601c40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b048fcff9845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fa631336d42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d7cae113d41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34d946ea640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KRANMAKA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KRANMAKA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KRANMAKA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KRANMAKA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KRANMAKA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KRANMAKA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228 729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791 646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1 929 406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KRANMAKA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GUDRID EIDE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GUDRID EIDE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KRANMAKA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Gudrid Eide, Huldreveien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49 00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ge@sector.no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992 625 740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KRANMAKA AS</a:t>
            </a:r>
          </a:p>
        </p:txBody>
      </p:sp>
    </p:spTree>
  </p:cSld>
  <p:clrMapOvr>
    <a:masterClrMapping xmlns:a="http://schemas.openxmlformats.org/drawingml/2006/main"/>
  </p:clrMapOvr>
</p:sld>
</file>