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61c1d8ba6748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314f63ff1f48e0"/>
  </p:sldMasterIdLst>
  <p:sldIdLst>
    <p:sldId xmlns:r="http://schemas.openxmlformats.org/officeDocument/2006/relationships" id="256" r:id="Rda34ef85e5de4e16"/>
    <p:sldId xmlns:r="http://schemas.openxmlformats.org/officeDocument/2006/relationships" id="257" r:id="Rdd7dd25253e64585"/>
    <p:sldId xmlns:r="http://schemas.openxmlformats.org/officeDocument/2006/relationships" id="258" r:id="Rf78fe48bcf64472d"/>
    <p:sldId xmlns:r="http://schemas.openxmlformats.org/officeDocument/2006/relationships" id="259" r:id="Ra610db4fbaf24f35"/>
    <p:sldId xmlns:r="http://schemas.openxmlformats.org/officeDocument/2006/relationships" id="260" r:id="Rb51ec9df2c3646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314f63ff1f48e0" /><Relationship Type="http://schemas.openxmlformats.org/officeDocument/2006/relationships/slide" Target="/ppt/slides/slide1.xml" Id="Rda34ef85e5de4e16" /><Relationship Type="http://schemas.openxmlformats.org/officeDocument/2006/relationships/slide" Target="/ppt/slides/slide2.xml" Id="Rdd7dd25253e64585" /><Relationship Type="http://schemas.openxmlformats.org/officeDocument/2006/relationships/slide" Target="/ppt/slides/slide3.xml" Id="Rf78fe48bcf64472d" /><Relationship Type="http://schemas.openxmlformats.org/officeDocument/2006/relationships/slide" Target="/ppt/slides/slide4.xml" Id="Ra610db4fbaf24f35" /><Relationship Type="http://schemas.openxmlformats.org/officeDocument/2006/relationships/slide" Target="/ppt/slides/slide5.xml" Id="Rb51ec9df2c3646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a4a70abde4f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53c933ad74ae4" /><Relationship Type="http://schemas.openxmlformats.org/officeDocument/2006/relationships/theme" Target="/ppt/slideMasters/theme/theme1.xml" Id="R0908d4f148dd49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153c933ad74a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95a64253647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9b1922fca4d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fb7775d6d49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2b723f83b48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31d105a8044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LIONS CLUB JEVNAKER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LIONS CLUB JEVNAKER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LIONS CLUB JEVNAKER ble etablert [år] og holder til i Jevnaker.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LIONS CLUB JEVNAKER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LIONS CLUB JEVNAKER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LIONS CLUB JEVNAKER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Frivilligsentralen, Storgata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3520 Jevnaker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993 113 166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LIONS CLUB JEVNAKER</a:t>
            </a:r>
          </a:p>
        </p:txBody>
      </p:sp>
    </p:spTree>
  </p:cSld>
  <p:clrMapOvr>
    <a:masterClrMapping xmlns:a="http://schemas.openxmlformats.org/drawingml/2006/main"/>
  </p:clrMapOvr>
</p:sld>
</file>