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84c85e90049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06a0e9807147bb"/>
  </p:sldMasterIdLst>
  <p:sldIdLst>
    <p:sldId xmlns:r="http://schemas.openxmlformats.org/officeDocument/2006/relationships" id="256" r:id="R7333cc1a1be84265"/>
    <p:sldId xmlns:r="http://schemas.openxmlformats.org/officeDocument/2006/relationships" id="257" r:id="Rf05ca85d8b9d4230"/>
    <p:sldId xmlns:r="http://schemas.openxmlformats.org/officeDocument/2006/relationships" id="258" r:id="R593573bad3da4ec7"/>
    <p:sldId xmlns:r="http://schemas.openxmlformats.org/officeDocument/2006/relationships" id="259" r:id="R723ee0baa33e45f5"/>
    <p:sldId xmlns:r="http://schemas.openxmlformats.org/officeDocument/2006/relationships" id="260" r:id="R167627a8fc6942bf"/>
    <p:sldId xmlns:r="http://schemas.openxmlformats.org/officeDocument/2006/relationships" id="261" r:id="R431db58807814c77"/>
    <p:sldId xmlns:r="http://schemas.openxmlformats.org/officeDocument/2006/relationships" id="262" r:id="R491ff318c98542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06a0e9807147bb" /><Relationship Type="http://schemas.openxmlformats.org/officeDocument/2006/relationships/slide" Target="/ppt/slides/slide1.xml" Id="R7333cc1a1be84265" /><Relationship Type="http://schemas.openxmlformats.org/officeDocument/2006/relationships/slide" Target="/ppt/slides/slide2.xml" Id="Rf05ca85d8b9d4230" /><Relationship Type="http://schemas.openxmlformats.org/officeDocument/2006/relationships/slide" Target="/ppt/slides/slide3.xml" Id="R593573bad3da4ec7" /><Relationship Type="http://schemas.openxmlformats.org/officeDocument/2006/relationships/slide" Target="/ppt/slides/slide4.xml" Id="R723ee0baa33e45f5" /><Relationship Type="http://schemas.openxmlformats.org/officeDocument/2006/relationships/slide" Target="/ppt/slides/slide5.xml" Id="R167627a8fc6942bf" /><Relationship Type="http://schemas.openxmlformats.org/officeDocument/2006/relationships/slide" Target="/ppt/slides/slide6.xml" Id="R431db58807814c77" /><Relationship Type="http://schemas.openxmlformats.org/officeDocument/2006/relationships/slide" Target="/ppt/slides/slide7.xml" Id="R491ff318c98542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a031ca6c0549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a836a66aa54999" /><Relationship Type="http://schemas.openxmlformats.org/officeDocument/2006/relationships/theme" Target="/ppt/slideMasters/theme/theme1.xml" Id="Red1d61be01be4a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3a836a66aa5499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d7a6553fbc4f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f5acfd27264e1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7290f9a1bb4f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42f3dfb294e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116b15bc046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ee96e90dce40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953395da0d4d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HAGBARTH SCHJØTT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SCHJØTT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−472 988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1 648 774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23 402 390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26 481 848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HAGBARTH EMIL NORDBERG FALSTER-SCHJØTT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trestandard@trestandard.no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993 235 113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HAGBARTH SCHJØTT AS</a:t>
            </a:r>
          </a:p>
        </p:txBody>
      </p:sp>
    </p:spTree>
  </p:cSld>
  <p:clrMapOvr>
    <a:masterClrMapping xmlns:a="http://schemas.openxmlformats.org/drawingml/2006/main"/>
  </p:clrMapOvr>
</p:sld>
</file>