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cbcaa0053545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7d88efa324b34"/>
  </p:sldMasterIdLst>
  <p:sldIdLst>
    <p:sldId xmlns:r="http://schemas.openxmlformats.org/officeDocument/2006/relationships" id="256" r:id="R2761041411f34286"/>
    <p:sldId xmlns:r="http://schemas.openxmlformats.org/officeDocument/2006/relationships" id="257" r:id="R0dad96ac0adf4929"/>
    <p:sldId xmlns:r="http://schemas.openxmlformats.org/officeDocument/2006/relationships" id="258" r:id="R531642b79d7f487f"/>
    <p:sldId xmlns:r="http://schemas.openxmlformats.org/officeDocument/2006/relationships" id="259" r:id="R9b0d18fde795428b"/>
    <p:sldId xmlns:r="http://schemas.openxmlformats.org/officeDocument/2006/relationships" id="260" r:id="R81f646affcd6479a"/>
    <p:sldId xmlns:r="http://schemas.openxmlformats.org/officeDocument/2006/relationships" id="261" r:id="R1377fe56838f4eb6"/>
    <p:sldId xmlns:r="http://schemas.openxmlformats.org/officeDocument/2006/relationships" id="262" r:id="R0dcdbc9c28464a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7d88efa324b34" /><Relationship Type="http://schemas.openxmlformats.org/officeDocument/2006/relationships/slide" Target="/ppt/slides/slide1.xml" Id="R2761041411f34286" /><Relationship Type="http://schemas.openxmlformats.org/officeDocument/2006/relationships/slide" Target="/ppt/slides/slide2.xml" Id="R0dad96ac0adf4929" /><Relationship Type="http://schemas.openxmlformats.org/officeDocument/2006/relationships/slide" Target="/ppt/slides/slide3.xml" Id="R531642b79d7f487f" /><Relationship Type="http://schemas.openxmlformats.org/officeDocument/2006/relationships/slide" Target="/ppt/slides/slide4.xml" Id="R9b0d18fde795428b" /><Relationship Type="http://schemas.openxmlformats.org/officeDocument/2006/relationships/slide" Target="/ppt/slides/slide5.xml" Id="R81f646affcd6479a" /><Relationship Type="http://schemas.openxmlformats.org/officeDocument/2006/relationships/slide" Target="/ppt/slides/slide6.xml" Id="R1377fe56838f4eb6" /><Relationship Type="http://schemas.openxmlformats.org/officeDocument/2006/relationships/slide" Target="/ppt/slides/slide7.xml" Id="R0dcdbc9c28464a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5c3386ba747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95a241218448b" /><Relationship Type="http://schemas.openxmlformats.org/officeDocument/2006/relationships/theme" Target="/ppt/slideMasters/theme/theme1.xml" Id="R4a46ed5c15504e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a95a24121844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a4a27651645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862b5a2054b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e6550cc164e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985cd3a86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5f5464d584e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1d3b3dc1f42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12324dfd34d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−1 555 630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12 705 565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13 139 024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BERTIL STRØMMEN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Østreheimsveien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993 462 713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STRIN AS</a:t>
            </a:r>
          </a:p>
        </p:txBody>
      </p:sp>
    </p:spTree>
  </p:cSld>
  <p:clrMapOvr>
    <a:masterClrMapping xmlns:a="http://schemas.openxmlformats.org/drawingml/2006/main"/>
  </p:clrMapOvr>
</p:sld>
</file>