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0f9ad4e31d49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5eb71a968425e"/>
  </p:sldMasterIdLst>
  <p:sldIdLst>
    <p:sldId xmlns:r="http://schemas.openxmlformats.org/officeDocument/2006/relationships" id="256" r:id="R6047e4ba65734303"/>
    <p:sldId xmlns:r="http://schemas.openxmlformats.org/officeDocument/2006/relationships" id="257" r:id="Rb4a2715a74da49f5"/>
    <p:sldId xmlns:r="http://schemas.openxmlformats.org/officeDocument/2006/relationships" id="258" r:id="R38fe61c0158c41d9"/>
    <p:sldId xmlns:r="http://schemas.openxmlformats.org/officeDocument/2006/relationships" id="259" r:id="R62b9a63ccf734a92"/>
    <p:sldId xmlns:r="http://schemas.openxmlformats.org/officeDocument/2006/relationships" id="260" r:id="R292086edd67a419c"/>
    <p:sldId xmlns:r="http://schemas.openxmlformats.org/officeDocument/2006/relationships" id="261" r:id="R30bdd945394b4455"/>
    <p:sldId xmlns:r="http://schemas.openxmlformats.org/officeDocument/2006/relationships" id="262" r:id="R5cf8db14ef4048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5eb71a968425e" /><Relationship Type="http://schemas.openxmlformats.org/officeDocument/2006/relationships/slide" Target="/ppt/slides/slide1.xml" Id="R6047e4ba65734303" /><Relationship Type="http://schemas.openxmlformats.org/officeDocument/2006/relationships/slide" Target="/ppt/slides/slide2.xml" Id="Rb4a2715a74da49f5" /><Relationship Type="http://schemas.openxmlformats.org/officeDocument/2006/relationships/slide" Target="/ppt/slides/slide3.xml" Id="R38fe61c0158c41d9" /><Relationship Type="http://schemas.openxmlformats.org/officeDocument/2006/relationships/slide" Target="/ppt/slides/slide4.xml" Id="R62b9a63ccf734a92" /><Relationship Type="http://schemas.openxmlformats.org/officeDocument/2006/relationships/slide" Target="/ppt/slides/slide5.xml" Id="R292086edd67a419c" /><Relationship Type="http://schemas.openxmlformats.org/officeDocument/2006/relationships/slide" Target="/ppt/slides/slide6.xml" Id="R30bdd945394b4455" /><Relationship Type="http://schemas.openxmlformats.org/officeDocument/2006/relationships/slide" Target="/ppt/slides/slide7.xml" Id="R5cf8db14ef4048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61d041062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7be8afa314a55" /><Relationship Type="http://schemas.openxmlformats.org/officeDocument/2006/relationships/theme" Target="/ppt/slideMasters/theme/theme1.xml" Id="Rc5c5740c9e66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7be8afa31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44e2d8a09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d6986f849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80b5d768742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6db2456b4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3d242bd72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97215e5814d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a1ea2e7034c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