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078cf54c4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50c1847d54c61"/>
  </p:sldMasterIdLst>
  <p:sldIdLst>
    <p:sldId xmlns:r="http://schemas.openxmlformats.org/officeDocument/2006/relationships" id="256" r:id="R7b6a4028ae154030"/>
    <p:sldId xmlns:r="http://schemas.openxmlformats.org/officeDocument/2006/relationships" id="257" r:id="R523057f152354071"/>
    <p:sldId xmlns:r="http://schemas.openxmlformats.org/officeDocument/2006/relationships" id="258" r:id="R9dcea75b98b748ae"/>
    <p:sldId xmlns:r="http://schemas.openxmlformats.org/officeDocument/2006/relationships" id="259" r:id="R10afe665f1d447d1"/>
    <p:sldId xmlns:r="http://schemas.openxmlformats.org/officeDocument/2006/relationships" id="260" r:id="Rdc74b1b58e8f4bab"/>
    <p:sldId xmlns:r="http://schemas.openxmlformats.org/officeDocument/2006/relationships" id="261" r:id="Rfd39f321ed06486f"/>
    <p:sldId xmlns:r="http://schemas.openxmlformats.org/officeDocument/2006/relationships" id="262" r:id="R0f147805e615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50c1847d54c61" /><Relationship Type="http://schemas.openxmlformats.org/officeDocument/2006/relationships/slide" Target="/ppt/slides/slide1.xml" Id="R7b6a4028ae154030" /><Relationship Type="http://schemas.openxmlformats.org/officeDocument/2006/relationships/slide" Target="/ppt/slides/slide2.xml" Id="R523057f152354071" /><Relationship Type="http://schemas.openxmlformats.org/officeDocument/2006/relationships/slide" Target="/ppt/slides/slide3.xml" Id="R9dcea75b98b748ae" /><Relationship Type="http://schemas.openxmlformats.org/officeDocument/2006/relationships/slide" Target="/ppt/slides/slide4.xml" Id="R10afe665f1d447d1" /><Relationship Type="http://schemas.openxmlformats.org/officeDocument/2006/relationships/slide" Target="/ppt/slides/slide5.xml" Id="Rdc74b1b58e8f4bab" /><Relationship Type="http://schemas.openxmlformats.org/officeDocument/2006/relationships/slide" Target="/ppt/slides/slide6.xml" Id="Rfd39f321ed06486f" /><Relationship Type="http://schemas.openxmlformats.org/officeDocument/2006/relationships/slide" Target="/ppt/slides/slide7.xml" Id="R0f147805e615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b70a0e74546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510c631bf4560" /><Relationship Type="http://schemas.openxmlformats.org/officeDocument/2006/relationships/theme" Target="/ppt/slideMasters/theme/theme1.xml" Id="Ra40296c034f2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510c631bf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ac800c40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6d2fda26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6e0f17606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37eb21f9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958972a19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0d7b841b47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02d6839f9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2 165 751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Kydlandsvegen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a-varhau@online.no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994 013 483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