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83e2573b4b4f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b0e49be7244b7e"/>
  </p:sldMasterIdLst>
  <p:sldIdLst>
    <p:sldId xmlns:r="http://schemas.openxmlformats.org/officeDocument/2006/relationships" id="256" r:id="R63642a97529248f1"/>
    <p:sldId xmlns:r="http://schemas.openxmlformats.org/officeDocument/2006/relationships" id="257" r:id="R83898a93e8834bdb"/>
    <p:sldId xmlns:r="http://schemas.openxmlformats.org/officeDocument/2006/relationships" id="258" r:id="R2f07691883af479b"/>
    <p:sldId xmlns:r="http://schemas.openxmlformats.org/officeDocument/2006/relationships" id="259" r:id="Raf2d31fe45164f9b"/>
    <p:sldId xmlns:r="http://schemas.openxmlformats.org/officeDocument/2006/relationships" id="260" r:id="R97535fe2c1a64f80"/>
    <p:sldId xmlns:r="http://schemas.openxmlformats.org/officeDocument/2006/relationships" id="261" r:id="Rde8d54993da844da"/>
    <p:sldId xmlns:r="http://schemas.openxmlformats.org/officeDocument/2006/relationships" id="262" r:id="Rbba447b2b0c747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0e49be7244b7e" /><Relationship Type="http://schemas.openxmlformats.org/officeDocument/2006/relationships/slide" Target="/ppt/slides/slide1.xml" Id="R63642a97529248f1" /><Relationship Type="http://schemas.openxmlformats.org/officeDocument/2006/relationships/slide" Target="/ppt/slides/slide2.xml" Id="R83898a93e8834bdb" /><Relationship Type="http://schemas.openxmlformats.org/officeDocument/2006/relationships/slide" Target="/ppt/slides/slide3.xml" Id="R2f07691883af479b" /><Relationship Type="http://schemas.openxmlformats.org/officeDocument/2006/relationships/slide" Target="/ppt/slides/slide4.xml" Id="Raf2d31fe45164f9b" /><Relationship Type="http://schemas.openxmlformats.org/officeDocument/2006/relationships/slide" Target="/ppt/slides/slide5.xml" Id="R97535fe2c1a64f80" /><Relationship Type="http://schemas.openxmlformats.org/officeDocument/2006/relationships/slide" Target="/ppt/slides/slide6.xml" Id="Rde8d54993da844da" /><Relationship Type="http://schemas.openxmlformats.org/officeDocument/2006/relationships/slide" Target="/ppt/slides/slide7.xml" Id="Rbba447b2b0c747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a68b83b4c4a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9c06f82a7455e" /><Relationship Type="http://schemas.openxmlformats.org/officeDocument/2006/relationships/theme" Target="/ppt/slideMasters/theme/theme1.xml" Id="R7d444b980c56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9c06f82a745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267de75db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a9ed7e3eb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66d1cfb0549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29bb71889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71e0027ac48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42f5a5e50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1dbd52155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HLORRIDE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HLORRIDE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6 789 435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15 530 147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15 622 942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 HEBBERT HAUKAAS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Torkild Hebbert Haukaas, Anne Maries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