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c10599f5594a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333a9e3f084f6a"/>
  </p:sldMasterIdLst>
  <p:sldIdLst>
    <p:sldId xmlns:r="http://schemas.openxmlformats.org/officeDocument/2006/relationships" id="256" r:id="Rc82b4f224cae4473"/>
    <p:sldId xmlns:r="http://schemas.openxmlformats.org/officeDocument/2006/relationships" id="257" r:id="R122d186f4b454980"/>
    <p:sldId xmlns:r="http://schemas.openxmlformats.org/officeDocument/2006/relationships" id="258" r:id="R4686439440a049f9"/>
    <p:sldId xmlns:r="http://schemas.openxmlformats.org/officeDocument/2006/relationships" id="259" r:id="R71f33db512ae494c"/>
    <p:sldId xmlns:r="http://schemas.openxmlformats.org/officeDocument/2006/relationships" id="260" r:id="Rf27e13ed0a4f48ac"/>
    <p:sldId xmlns:r="http://schemas.openxmlformats.org/officeDocument/2006/relationships" id="261" r:id="R22bd801cfc3d46f1"/>
    <p:sldId xmlns:r="http://schemas.openxmlformats.org/officeDocument/2006/relationships" id="262" r:id="Rde3a357786d7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33a9e3f084f6a" /><Relationship Type="http://schemas.openxmlformats.org/officeDocument/2006/relationships/slide" Target="/ppt/slides/slide1.xml" Id="Rc82b4f224cae4473" /><Relationship Type="http://schemas.openxmlformats.org/officeDocument/2006/relationships/slide" Target="/ppt/slides/slide2.xml" Id="R122d186f4b454980" /><Relationship Type="http://schemas.openxmlformats.org/officeDocument/2006/relationships/slide" Target="/ppt/slides/slide3.xml" Id="R4686439440a049f9" /><Relationship Type="http://schemas.openxmlformats.org/officeDocument/2006/relationships/slide" Target="/ppt/slides/slide4.xml" Id="R71f33db512ae494c" /><Relationship Type="http://schemas.openxmlformats.org/officeDocument/2006/relationships/slide" Target="/ppt/slides/slide5.xml" Id="Rf27e13ed0a4f48ac" /><Relationship Type="http://schemas.openxmlformats.org/officeDocument/2006/relationships/slide" Target="/ppt/slides/slide6.xml" Id="R22bd801cfc3d46f1" /><Relationship Type="http://schemas.openxmlformats.org/officeDocument/2006/relationships/slide" Target="/ppt/slides/slide7.xml" Id="Rde3a357786d7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fb1e7e8be42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1378558ff4870" /><Relationship Type="http://schemas.openxmlformats.org/officeDocument/2006/relationships/theme" Target="/ppt/slideMasters/theme/theme1.xml" Id="R9aa11224db3449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91378558ff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baa182279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8f24fca3940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082116b51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29cfaabb34d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a6de680484f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afbbc058c48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9ea9af9c0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SARAKKA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SARAKKA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2 405 333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STEIN-INGE GJERTSEN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994 056 921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