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8b66abc2c4e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c86212c3274663"/>
  </p:sldMasterIdLst>
  <p:sldIdLst>
    <p:sldId xmlns:r="http://schemas.openxmlformats.org/officeDocument/2006/relationships" id="256" r:id="R7f876b8fe5094975"/>
    <p:sldId xmlns:r="http://schemas.openxmlformats.org/officeDocument/2006/relationships" id="257" r:id="R9efa6a9d2e8b4273"/>
    <p:sldId xmlns:r="http://schemas.openxmlformats.org/officeDocument/2006/relationships" id="258" r:id="R23a8cc2ea1ba4062"/>
    <p:sldId xmlns:r="http://schemas.openxmlformats.org/officeDocument/2006/relationships" id="259" r:id="R58a43574a00e458c"/>
    <p:sldId xmlns:r="http://schemas.openxmlformats.org/officeDocument/2006/relationships" id="260" r:id="R647b433874cd4edc"/>
    <p:sldId xmlns:r="http://schemas.openxmlformats.org/officeDocument/2006/relationships" id="261" r:id="Rfce5a59dbd5f4403"/>
    <p:sldId xmlns:r="http://schemas.openxmlformats.org/officeDocument/2006/relationships" id="262" r:id="Ra28b1deed42d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86212c3274663" /><Relationship Type="http://schemas.openxmlformats.org/officeDocument/2006/relationships/slide" Target="/ppt/slides/slide1.xml" Id="R7f876b8fe5094975" /><Relationship Type="http://schemas.openxmlformats.org/officeDocument/2006/relationships/slide" Target="/ppt/slides/slide2.xml" Id="R9efa6a9d2e8b4273" /><Relationship Type="http://schemas.openxmlformats.org/officeDocument/2006/relationships/slide" Target="/ppt/slides/slide3.xml" Id="R23a8cc2ea1ba4062" /><Relationship Type="http://schemas.openxmlformats.org/officeDocument/2006/relationships/slide" Target="/ppt/slides/slide4.xml" Id="R58a43574a00e458c" /><Relationship Type="http://schemas.openxmlformats.org/officeDocument/2006/relationships/slide" Target="/ppt/slides/slide5.xml" Id="R647b433874cd4edc" /><Relationship Type="http://schemas.openxmlformats.org/officeDocument/2006/relationships/slide" Target="/ppt/slides/slide6.xml" Id="Rfce5a59dbd5f4403" /><Relationship Type="http://schemas.openxmlformats.org/officeDocument/2006/relationships/slide" Target="/ppt/slides/slide7.xml" Id="Ra28b1deed42d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0ce3ff11b4a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596ea994540ea" /><Relationship Type="http://schemas.openxmlformats.org/officeDocument/2006/relationships/theme" Target="/ppt/slideMasters/theme/theme1.xml" Id="R60c2430487b349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c596ea994540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d5e3c3000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1f4adc3c042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260f493ad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920e08ffc42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2fbedfe0d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69f90ffdf47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46ecbede0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TELUM CONSULTING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TELUM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otelum@online.no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