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196666e597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ac0fe8ded4141"/>
  </p:sldMasterIdLst>
  <p:sldIdLst>
    <p:sldId xmlns:r="http://schemas.openxmlformats.org/officeDocument/2006/relationships" id="256" r:id="R6789131b20b7433a"/>
    <p:sldId xmlns:r="http://schemas.openxmlformats.org/officeDocument/2006/relationships" id="257" r:id="R6cdfd4ef175d4503"/>
    <p:sldId xmlns:r="http://schemas.openxmlformats.org/officeDocument/2006/relationships" id="258" r:id="Rdf6b8fbbfdb849e8"/>
    <p:sldId xmlns:r="http://schemas.openxmlformats.org/officeDocument/2006/relationships" id="259" r:id="R02233995e6594810"/>
    <p:sldId xmlns:r="http://schemas.openxmlformats.org/officeDocument/2006/relationships" id="260" r:id="R0960814dd7c9473d"/>
    <p:sldId xmlns:r="http://schemas.openxmlformats.org/officeDocument/2006/relationships" id="261" r:id="R70615b14c8b242c4"/>
    <p:sldId xmlns:r="http://schemas.openxmlformats.org/officeDocument/2006/relationships" id="262" r:id="R83c58fc097524e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ac0fe8ded4141" /><Relationship Type="http://schemas.openxmlformats.org/officeDocument/2006/relationships/slide" Target="/ppt/slides/slide1.xml" Id="R6789131b20b7433a" /><Relationship Type="http://schemas.openxmlformats.org/officeDocument/2006/relationships/slide" Target="/ppt/slides/slide2.xml" Id="R6cdfd4ef175d4503" /><Relationship Type="http://schemas.openxmlformats.org/officeDocument/2006/relationships/slide" Target="/ppt/slides/slide3.xml" Id="Rdf6b8fbbfdb849e8" /><Relationship Type="http://schemas.openxmlformats.org/officeDocument/2006/relationships/slide" Target="/ppt/slides/slide4.xml" Id="R02233995e6594810" /><Relationship Type="http://schemas.openxmlformats.org/officeDocument/2006/relationships/slide" Target="/ppt/slides/slide5.xml" Id="R0960814dd7c9473d" /><Relationship Type="http://schemas.openxmlformats.org/officeDocument/2006/relationships/slide" Target="/ppt/slides/slide6.xml" Id="R70615b14c8b242c4" /><Relationship Type="http://schemas.openxmlformats.org/officeDocument/2006/relationships/slide" Target="/ppt/slides/slide7.xml" Id="R83c58fc097524e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787de9151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fbe0a980b433b" /><Relationship Type="http://schemas.openxmlformats.org/officeDocument/2006/relationships/theme" Target="/ppt/slideMasters/theme/theme1.xml" Id="R463125b814d34d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fbe0a980b43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3e9ed1688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ae09bb9b14a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2be99b24643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88870bb1047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e957526fc4f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ef5e885c74e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3f70e72ea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