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6ca7ce8c9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f00a37ce84742"/>
  </p:sldMasterIdLst>
  <p:sldIdLst>
    <p:sldId xmlns:r="http://schemas.openxmlformats.org/officeDocument/2006/relationships" id="256" r:id="R0cd343a220fd4750"/>
    <p:sldId xmlns:r="http://schemas.openxmlformats.org/officeDocument/2006/relationships" id="257" r:id="R8f05f8ba8a314f8c"/>
    <p:sldId xmlns:r="http://schemas.openxmlformats.org/officeDocument/2006/relationships" id="258" r:id="R48b7c272583b4100"/>
    <p:sldId xmlns:r="http://schemas.openxmlformats.org/officeDocument/2006/relationships" id="259" r:id="Rc12e8835993e4c90"/>
    <p:sldId xmlns:r="http://schemas.openxmlformats.org/officeDocument/2006/relationships" id="260" r:id="R0b2f33e4f2464654"/>
    <p:sldId xmlns:r="http://schemas.openxmlformats.org/officeDocument/2006/relationships" id="261" r:id="R5f265d1caf1945ec"/>
    <p:sldId xmlns:r="http://schemas.openxmlformats.org/officeDocument/2006/relationships" id="262" r:id="Rba5613cb97c1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f00a37ce84742" /><Relationship Type="http://schemas.openxmlformats.org/officeDocument/2006/relationships/slide" Target="/ppt/slides/slide1.xml" Id="R0cd343a220fd4750" /><Relationship Type="http://schemas.openxmlformats.org/officeDocument/2006/relationships/slide" Target="/ppt/slides/slide2.xml" Id="R8f05f8ba8a314f8c" /><Relationship Type="http://schemas.openxmlformats.org/officeDocument/2006/relationships/slide" Target="/ppt/slides/slide3.xml" Id="R48b7c272583b4100" /><Relationship Type="http://schemas.openxmlformats.org/officeDocument/2006/relationships/slide" Target="/ppt/slides/slide4.xml" Id="Rc12e8835993e4c90" /><Relationship Type="http://schemas.openxmlformats.org/officeDocument/2006/relationships/slide" Target="/ppt/slides/slide5.xml" Id="R0b2f33e4f2464654" /><Relationship Type="http://schemas.openxmlformats.org/officeDocument/2006/relationships/slide" Target="/ppt/slides/slide6.xml" Id="R5f265d1caf1945ec" /><Relationship Type="http://schemas.openxmlformats.org/officeDocument/2006/relationships/slide" Target="/ppt/slides/slide7.xml" Id="Rba5613cb97c1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d2c2d40eb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57af85ed4e2f" /><Relationship Type="http://schemas.openxmlformats.org/officeDocument/2006/relationships/theme" Target="/ppt/slideMasters/theme/theme1.xml" Id="R1902e2f798cf4f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f157af85ed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21a6178e44a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a7d7ab6a845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11dac80c6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e1b17989b4d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2784829504d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6dc5b7ee94e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add3918da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3 102 942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35 508 064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70 189 369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JOHNSEN URBANSKI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996 143 813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INVEST AS</a:t>
            </a:r>
          </a:p>
        </p:txBody>
      </p:sp>
    </p:spTree>
  </p:cSld>
  <p:clrMapOvr>
    <a:masterClrMapping xmlns:a="http://schemas.openxmlformats.org/drawingml/2006/main"/>
  </p:clrMapOvr>
</p:sld>
</file>