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4c0099193e4a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8e1feb1c874245"/>
  </p:sldMasterIdLst>
  <p:sldIdLst>
    <p:sldId xmlns:r="http://schemas.openxmlformats.org/officeDocument/2006/relationships" id="256" r:id="R606ca433418d4bf9"/>
    <p:sldId xmlns:r="http://schemas.openxmlformats.org/officeDocument/2006/relationships" id="257" r:id="Rbe32b23227ba44cf"/>
    <p:sldId xmlns:r="http://schemas.openxmlformats.org/officeDocument/2006/relationships" id="258" r:id="R72991c3f098347be"/>
    <p:sldId xmlns:r="http://schemas.openxmlformats.org/officeDocument/2006/relationships" id="259" r:id="R3bbf56fc837f4df4"/>
    <p:sldId xmlns:r="http://schemas.openxmlformats.org/officeDocument/2006/relationships" id="260" r:id="Rbbf426a04b884f91"/>
    <p:sldId xmlns:r="http://schemas.openxmlformats.org/officeDocument/2006/relationships" id="261" r:id="R00932a707ac34cb4"/>
    <p:sldId xmlns:r="http://schemas.openxmlformats.org/officeDocument/2006/relationships" id="262" r:id="R534f526b65b84e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8e1feb1c874245" /><Relationship Type="http://schemas.openxmlformats.org/officeDocument/2006/relationships/slide" Target="/ppt/slides/slide1.xml" Id="R606ca433418d4bf9" /><Relationship Type="http://schemas.openxmlformats.org/officeDocument/2006/relationships/slide" Target="/ppt/slides/slide2.xml" Id="Rbe32b23227ba44cf" /><Relationship Type="http://schemas.openxmlformats.org/officeDocument/2006/relationships/slide" Target="/ppt/slides/slide3.xml" Id="R72991c3f098347be" /><Relationship Type="http://schemas.openxmlformats.org/officeDocument/2006/relationships/slide" Target="/ppt/slides/slide4.xml" Id="R3bbf56fc837f4df4" /><Relationship Type="http://schemas.openxmlformats.org/officeDocument/2006/relationships/slide" Target="/ppt/slides/slide5.xml" Id="Rbbf426a04b884f91" /><Relationship Type="http://schemas.openxmlformats.org/officeDocument/2006/relationships/slide" Target="/ppt/slides/slide6.xml" Id="R00932a707ac34cb4" /><Relationship Type="http://schemas.openxmlformats.org/officeDocument/2006/relationships/slide" Target="/ppt/slides/slide7.xml" Id="R534f526b65b84e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b7444b1ac4b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eacffd4104b92" /><Relationship Type="http://schemas.openxmlformats.org/officeDocument/2006/relationships/theme" Target="/ppt/slideMasters/theme/theme1.xml" Id="R5a0ef04418d54e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deacffd4104b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e506299124b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c23260f764d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5e834c63d4b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82f5ecfdd46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ebce9481b4a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0f4291f504d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7f30c47ef41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MILEPEL CAMPUS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CAMPUS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5 494 253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3 483 771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20 387 561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996 239 721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