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ecf7eb0f134d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bfc902473142c5"/>
  </p:sldMasterIdLst>
  <p:sldIdLst>
    <p:sldId xmlns:r="http://schemas.openxmlformats.org/officeDocument/2006/relationships" id="256" r:id="Rf7f484721b2842da"/>
    <p:sldId xmlns:r="http://schemas.openxmlformats.org/officeDocument/2006/relationships" id="257" r:id="Rcb7d9e1b025741cc"/>
    <p:sldId xmlns:r="http://schemas.openxmlformats.org/officeDocument/2006/relationships" id="258" r:id="R8f19826c7d254a27"/>
    <p:sldId xmlns:r="http://schemas.openxmlformats.org/officeDocument/2006/relationships" id="259" r:id="Rb29ebbb9f3c24125"/>
    <p:sldId xmlns:r="http://schemas.openxmlformats.org/officeDocument/2006/relationships" id="260" r:id="Rf30ed32205634958"/>
    <p:sldId xmlns:r="http://schemas.openxmlformats.org/officeDocument/2006/relationships" id="261" r:id="R76c74a3514a642ec"/>
    <p:sldId xmlns:r="http://schemas.openxmlformats.org/officeDocument/2006/relationships" id="262" r:id="R9d329415f4ef4c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fc902473142c5" /><Relationship Type="http://schemas.openxmlformats.org/officeDocument/2006/relationships/slide" Target="/ppt/slides/slide1.xml" Id="Rf7f484721b2842da" /><Relationship Type="http://schemas.openxmlformats.org/officeDocument/2006/relationships/slide" Target="/ppt/slides/slide2.xml" Id="Rcb7d9e1b025741cc" /><Relationship Type="http://schemas.openxmlformats.org/officeDocument/2006/relationships/slide" Target="/ppt/slides/slide3.xml" Id="R8f19826c7d254a27" /><Relationship Type="http://schemas.openxmlformats.org/officeDocument/2006/relationships/slide" Target="/ppt/slides/slide4.xml" Id="Rb29ebbb9f3c24125" /><Relationship Type="http://schemas.openxmlformats.org/officeDocument/2006/relationships/slide" Target="/ppt/slides/slide5.xml" Id="Rf30ed32205634958" /><Relationship Type="http://schemas.openxmlformats.org/officeDocument/2006/relationships/slide" Target="/ppt/slides/slide6.xml" Id="R76c74a3514a642ec" /><Relationship Type="http://schemas.openxmlformats.org/officeDocument/2006/relationships/slide" Target="/ppt/slides/slide7.xml" Id="R9d329415f4ef4c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8025fd33644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6e324629e4a7a" /><Relationship Type="http://schemas.openxmlformats.org/officeDocument/2006/relationships/theme" Target="/ppt/slideMasters/theme/theme1.xml" Id="Refc844f2916449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86e324629e4a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3e24e932d4e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77a44bd454c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c380ea6464b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369b17bd04e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55175d7eb45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24b3109ac46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bc1d6ebaf4b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1 216 462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7 662 806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8 008 646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BORKMO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SCHJERVE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STIENG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BORKMO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996 282 821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