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386c2bca6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07e2a88db47aa"/>
  </p:sldMasterIdLst>
  <p:sldIdLst>
    <p:sldId xmlns:r="http://schemas.openxmlformats.org/officeDocument/2006/relationships" id="256" r:id="Rd7b531638f6d42ad"/>
    <p:sldId xmlns:r="http://schemas.openxmlformats.org/officeDocument/2006/relationships" id="257" r:id="R01afe0a1e64f4c16"/>
    <p:sldId xmlns:r="http://schemas.openxmlformats.org/officeDocument/2006/relationships" id="258" r:id="Re3c4e2f648964738"/>
    <p:sldId xmlns:r="http://schemas.openxmlformats.org/officeDocument/2006/relationships" id="259" r:id="R123558d7877e4188"/>
    <p:sldId xmlns:r="http://schemas.openxmlformats.org/officeDocument/2006/relationships" id="260" r:id="R228e065b67364699"/>
    <p:sldId xmlns:r="http://schemas.openxmlformats.org/officeDocument/2006/relationships" id="261" r:id="R0a14e14fd9c34c67"/>
    <p:sldId xmlns:r="http://schemas.openxmlformats.org/officeDocument/2006/relationships" id="262" r:id="Rf360b9099e55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07e2a88db47aa" /><Relationship Type="http://schemas.openxmlformats.org/officeDocument/2006/relationships/slide" Target="/ppt/slides/slide1.xml" Id="Rd7b531638f6d42ad" /><Relationship Type="http://schemas.openxmlformats.org/officeDocument/2006/relationships/slide" Target="/ppt/slides/slide2.xml" Id="R01afe0a1e64f4c16" /><Relationship Type="http://schemas.openxmlformats.org/officeDocument/2006/relationships/slide" Target="/ppt/slides/slide3.xml" Id="Re3c4e2f648964738" /><Relationship Type="http://schemas.openxmlformats.org/officeDocument/2006/relationships/slide" Target="/ppt/slides/slide4.xml" Id="R123558d7877e4188" /><Relationship Type="http://schemas.openxmlformats.org/officeDocument/2006/relationships/slide" Target="/ppt/slides/slide5.xml" Id="R228e065b67364699" /><Relationship Type="http://schemas.openxmlformats.org/officeDocument/2006/relationships/slide" Target="/ppt/slides/slide6.xml" Id="R0a14e14fd9c34c67" /><Relationship Type="http://schemas.openxmlformats.org/officeDocument/2006/relationships/slide" Target="/ppt/slides/slide7.xml" Id="Rf360b9099e55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79a43e722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c0b22308b4d66" /><Relationship Type="http://schemas.openxmlformats.org/officeDocument/2006/relationships/theme" Target="/ppt/slideMasters/theme/theme1.xml" Id="R4e446eb08d31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c0b22308b4d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bd7d9e307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89315608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5fe96cd58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590f53d3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e394657b341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a43b288db40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f4cd7dfa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