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bfc33d876b46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b7e6cd51b3416c"/>
  </p:sldMasterIdLst>
  <p:sldIdLst>
    <p:sldId xmlns:r="http://schemas.openxmlformats.org/officeDocument/2006/relationships" id="256" r:id="R376284227a404969"/>
    <p:sldId xmlns:r="http://schemas.openxmlformats.org/officeDocument/2006/relationships" id="257" r:id="Read631739a924c6c"/>
    <p:sldId xmlns:r="http://schemas.openxmlformats.org/officeDocument/2006/relationships" id="258" r:id="Rcc8942a488a24b38"/>
    <p:sldId xmlns:r="http://schemas.openxmlformats.org/officeDocument/2006/relationships" id="259" r:id="R9067afb6243742ac"/>
    <p:sldId xmlns:r="http://schemas.openxmlformats.org/officeDocument/2006/relationships" id="260" r:id="Rcb837433df5144f0"/>
    <p:sldId xmlns:r="http://schemas.openxmlformats.org/officeDocument/2006/relationships" id="261" r:id="R2331a999cb814adc"/>
    <p:sldId xmlns:r="http://schemas.openxmlformats.org/officeDocument/2006/relationships" id="262" r:id="Rc08a6a49fc7740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b7e6cd51b3416c" /><Relationship Type="http://schemas.openxmlformats.org/officeDocument/2006/relationships/slide" Target="/ppt/slides/slide1.xml" Id="R376284227a404969" /><Relationship Type="http://schemas.openxmlformats.org/officeDocument/2006/relationships/slide" Target="/ppt/slides/slide2.xml" Id="Read631739a924c6c" /><Relationship Type="http://schemas.openxmlformats.org/officeDocument/2006/relationships/slide" Target="/ppt/slides/slide3.xml" Id="Rcc8942a488a24b38" /><Relationship Type="http://schemas.openxmlformats.org/officeDocument/2006/relationships/slide" Target="/ppt/slides/slide4.xml" Id="R9067afb6243742ac" /><Relationship Type="http://schemas.openxmlformats.org/officeDocument/2006/relationships/slide" Target="/ppt/slides/slide5.xml" Id="Rcb837433df5144f0" /><Relationship Type="http://schemas.openxmlformats.org/officeDocument/2006/relationships/slide" Target="/ppt/slides/slide6.xml" Id="R2331a999cb814adc" /><Relationship Type="http://schemas.openxmlformats.org/officeDocument/2006/relationships/slide" Target="/ppt/slides/slide7.xml" Id="Rc08a6a49fc7740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28cbd5356245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1d3bf8f2c4641" /><Relationship Type="http://schemas.openxmlformats.org/officeDocument/2006/relationships/theme" Target="/ppt/slideMasters/theme/theme1.xml" Id="Ree0ce2a9eaf648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e1d3bf8f2c46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1e48b03bc4a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d1c61ad3240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30163de244a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5472b9c0e4b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12cfcc8ba46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f2bd691bf4e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7935705c347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1 093 462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17 022 994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17 144 711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SASSAN SOKHAN-SANJ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Sassan Sokhan-Sanj, Peder Buchs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